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embeddedFontLst>
    <p:embeddedFont>
      <p:font typeface="Liter" charset="-122" pitchFamily="34"/>
      <p:regular r:id="rId19"/>
    </p:embeddedFont>
    <p:embeddedFont>
      <p:font typeface="Hedvig Letters Sans" charset="-122" pitchFamily="34"/>
      <p:regular r:id="rId20"/>
    </p:embeddedFont>
    <p:embeddedFont>
      <p:font typeface="MiSans" charset="-122" pitchFamily="34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95.699pic.com/d9d986b06a1d4602447b7cd6c34422113b072501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26" b="2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D1117">
                  <a:alpha val="95000"/>
                </a:srgbClr>
              </a:gs>
              <a:gs pos="50000">
                <a:srgbClr val="0D1117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104900"/>
            <a:ext cx="3038475" cy="390525"/>
          </a:xfrm>
          <a:custGeom>
            <a:avLst/>
            <a:gdLst/>
            <a:ahLst/>
            <a:cxnLst/>
            <a:rect l="l" t="t" r="r" b="b"/>
            <a:pathLst>
              <a:path w="3038475" h="390525">
                <a:moveTo>
                  <a:pt x="38100" y="0"/>
                </a:moveTo>
                <a:lnTo>
                  <a:pt x="3000375" y="0"/>
                </a:lnTo>
                <a:cubicBezTo>
                  <a:pt x="3021417" y="0"/>
                  <a:pt x="3038475" y="17058"/>
                  <a:pt x="3038475" y="38100"/>
                </a:cubicBezTo>
                <a:lnTo>
                  <a:pt x="3038475" y="352425"/>
                </a:lnTo>
                <a:cubicBezTo>
                  <a:pt x="3038475" y="373467"/>
                  <a:pt x="3021417" y="390525"/>
                  <a:pt x="3000375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 w="1270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2925" y="1214438"/>
            <a:ext cx="278889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PENETRATION TESTING FRAMEWORK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728788"/>
            <a:ext cx="118872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LAM-Action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Guard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378618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4129088"/>
            <a:ext cx="11572875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Sızma Testi Otomasyon Platformu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Penetration Testing Automation Framework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9575" y="541496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7644" y="177433"/>
                </a:moveTo>
                <a:cubicBezTo>
                  <a:pt x="77644" y="178326"/>
                  <a:pt x="76617" y="179040"/>
                  <a:pt x="75322" y="179040"/>
                </a:cubicBezTo>
                <a:cubicBezTo>
                  <a:pt x="73849" y="179174"/>
                  <a:pt x="72822" y="178460"/>
                  <a:pt x="72822" y="177433"/>
                </a:cubicBezTo>
                <a:cubicBezTo>
                  <a:pt x="72822" y="176540"/>
                  <a:pt x="73849" y="175826"/>
                  <a:pt x="75143" y="175826"/>
                </a:cubicBezTo>
                <a:cubicBezTo>
                  <a:pt x="76483" y="175692"/>
                  <a:pt x="77644" y="176406"/>
                  <a:pt x="77644" y="177433"/>
                </a:cubicBezTo>
                <a:close/>
                <a:moveTo>
                  <a:pt x="63758" y="175424"/>
                </a:moveTo>
                <a:cubicBezTo>
                  <a:pt x="63445" y="176317"/>
                  <a:pt x="64338" y="177344"/>
                  <a:pt x="65678" y="177611"/>
                </a:cubicBezTo>
                <a:cubicBezTo>
                  <a:pt x="66839" y="178058"/>
                  <a:pt x="68178" y="177611"/>
                  <a:pt x="68446" y="176719"/>
                </a:cubicBezTo>
                <a:cubicBezTo>
                  <a:pt x="68714" y="175826"/>
                  <a:pt x="67866" y="174799"/>
                  <a:pt x="66526" y="174397"/>
                </a:cubicBezTo>
                <a:cubicBezTo>
                  <a:pt x="65365" y="174084"/>
                  <a:pt x="64071" y="174531"/>
                  <a:pt x="63758" y="175424"/>
                </a:cubicBezTo>
                <a:close/>
                <a:moveTo>
                  <a:pt x="83493" y="174665"/>
                </a:moveTo>
                <a:cubicBezTo>
                  <a:pt x="82198" y="174977"/>
                  <a:pt x="81305" y="175826"/>
                  <a:pt x="81439" y="176852"/>
                </a:cubicBezTo>
                <a:cubicBezTo>
                  <a:pt x="81573" y="177745"/>
                  <a:pt x="82734" y="178326"/>
                  <a:pt x="84073" y="178013"/>
                </a:cubicBezTo>
                <a:cubicBezTo>
                  <a:pt x="85368" y="177701"/>
                  <a:pt x="86261" y="176852"/>
                  <a:pt x="86127" y="175959"/>
                </a:cubicBezTo>
                <a:cubicBezTo>
                  <a:pt x="85993" y="175111"/>
                  <a:pt x="84787" y="174531"/>
                  <a:pt x="83493" y="174665"/>
                </a:cubicBezTo>
                <a:close/>
                <a:moveTo>
                  <a:pt x="112871" y="3572"/>
                </a:moveTo>
                <a:cubicBezTo>
                  <a:pt x="50944" y="3572"/>
                  <a:pt x="3572" y="50587"/>
                  <a:pt x="3572" y="112514"/>
                </a:cubicBezTo>
                <a:cubicBezTo>
                  <a:pt x="3572" y="162029"/>
                  <a:pt x="34736" y="204401"/>
                  <a:pt x="79251" y="219313"/>
                </a:cubicBezTo>
                <a:cubicBezTo>
                  <a:pt x="84966" y="220340"/>
                  <a:pt x="86975" y="216813"/>
                  <a:pt x="86975" y="213911"/>
                </a:cubicBezTo>
                <a:cubicBezTo>
                  <a:pt x="86975" y="211142"/>
                  <a:pt x="86841" y="195873"/>
                  <a:pt x="86841" y="186497"/>
                </a:cubicBezTo>
                <a:cubicBezTo>
                  <a:pt x="86841" y="186497"/>
                  <a:pt x="55587" y="193194"/>
                  <a:pt x="49024" y="173191"/>
                </a:cubicBezTo>
                <a:cubicBezTo>
                  <a:pt x="49024" y="173191"/>
                  <a:pt x="43934" y="160199"/>
                  <a:pt x="36612" y="156850"/>
                </a:cubicBezTo>
                <a:cubicBezTo>
                  <a:pt x="36612" y="156850"/>
                  <a:pt x="26387" y="149840"/>
                  <a:pt x="37326" y="149974"/>
                </a:cubicBezTo>
                <a:cubicBezTo>
                  <a:pt x="37326" y="149974"/>
                  <a:pt x="48444" y="150867"/>
                  <a:pt x="54560" y="161493"/>
                </a:cubicBezTo>
                <a:cubicBezTo>
                  <a:pt x="64338" y="178728"/>
                  <a:pt x="80724" y="173772"/>
                  <a:pt x="87109" y="170825"/>
                </a:cubicBezTo>
                <a:cubicBezTo>
                  <a:pt x="88136" y="163681"/>
                  <a:pt x="91038" y="158725"/>
                  <a:pt x="94253" y="155778"/>
                </a:cubicBezTo>
                <a:cubicBezTo>
                  <a:pt x="69294" y="153010"/>
                  <a:pt x="44113" y="149394"/>
                  <a:pt x="44113" y="106442"/>
                </a:cubicBezTo>
                <a:cubicBezTo>
                  <a:pt x="44113" y="94164"/>
                  <a:pt x="47506" y="88002"/>
                  <a:pt x="54650" y="80144"/>
                </a:cubicBezTo>
                <a:cubicBezTo>
                  <a:pt x="53489" y="77242"/>
                  <a:pt x="49694" y="65276"/>
                  <a:pt x="55811" y="49828"/>
                </a:cubicBezTo>
                <a:cubicBezTo>
                  <a:pt x="65142" y="46926"/>
                  <a:pt x="86618" y="61883"/>
                  <a:pt x="86618" y="61883"/>
                </a:cubicBezTo>
                <a:cubicBezTo>
                  <a:pt x="95548" y="59382"/>
                  <a:pt x="105147" y="58088"/>
                  <a:pt x="114657" y="58088"/>
                </a:cubicBezTo>
                <a:cubicBezTo>
                  <a:pt x="124167" y="58088"/>
                  <a:pt x="133767" y="59382"/>
                  <a:pt x="142696" y="61883"/>
                </a:cubicBezTo>
                <a:cubicBezTo>
                  <a:pt x="142696" y="61883"/>
                  <a:pt x="164172" y="46881"/>
                  <a:pt x="173504" y="49828"/>
                </a:cubicBezTo>
                <a:cubicBezTo>
                  <a:pt x="179621" y="65321"/>
                  <a:pt x="175826" y="77242"/>
                  <a:pt x="174665" y="80144"/>
                </a:cubicBezTo>
                <a:cubicBezTo>
                  <a:pt x="181808" y="88047"/>
                  <a:pt x="186184" y="94208"/>
                  <a:pt x="186184" y="106442"/>
                </a:cubicBezTo>
                <a:cubicBezTo>
                  <a:pt x="186184" y="149528"/>
                  <a:pt x="159886" y="152966"/>
                  <a:pt x="134928" y="155778"/>
                </a:cubicBezTo>
                <a:cubicBezTo>
                  <a:pt x="139035" y="159306"/>
                  <a:pt x="142518" y="166003"/>
                  <a:pt x="142518" y="176495"/>
                </a:cubicBezTo>
                <a:cubicBezTo>
                  <a:pt x="142518" y="191542"/>
                  <a:pt x="142384" y="210160"/>
                  <a:pt x="142384" y="213821"/>
                </a:cubicBezTo>
                <a:cubicBezTo>
                  <a:pt x="142384" y="216724"/>
                  <a:pt x="144438" y="220251"/>
                  <a:pt x="150108" y="219224"/>
                </a:cubicBezTo>
                <a:cubicBezTo>
                  <a:pt x="194756" y="204401"/>
                  <a:pt x="225028" y="162029"/>
                  <a:pt x="225028" y="112514"/>
                </a:cubicBezTo>
                <a:cubicBezTo>
                  <a:pt x="225028" y="50587"/>
                  <a:pt x="174799" y="3572"/>
                  <a:pt x="112871" y="3572"/>
                </a:cubicBezTo>
                <a:close/>
                <a:moveTo>
                  <a:pt x="46970" y="157564"/>
                </a:moveTo>
                <a:cubicBezTo>
                  <a:pt x="46390" y="158011"/>
                  <a:pt x="46524" y="159038"/>
                  <a:pt x="47283" y="159886"/>
                </a:cubicBezTo>
                <a:cubicBezTo>
                  <a:pt x="47997" y="160600"/>
                  <a:pt x="49024" y="160913"/>
                  <a:pt x="49604" y="160333"/>
                </a:cubicBezTo>
                <a:cubicBezTo>
                  <a:pt x="50185" y="159886"/>
                  <a:pt x="50051" y="158859"/>
                  <a:pt x="49292" y="158011"/>
                </a:cubicBezTo>
                <a:cubicBezTo>
                  <a:pt x="48578" y="157296"/>
                  <a:pt x="47551" y="156984"/>
                  <a:pt x="46970" y="157564"/>
                </a:cubicBezTo>
                <a:close/>
                <a:moveTo>
                  <a:pt x="42148" y="153948"/>
                </a:moveTo>
                <a:cubicBezTo>
                  <a:pt x="41836" y="154528"/>
                  <a:pt x="42282" y="155243"/>
                  <a:pt x="43175" y="155689"/>
                </a:cubicBezTo>
                <a:cubicBezTo>
                  <a:pt x="43889" y="156136"/>
                  <a:pt x="44782" y="156002"/>
                  <a:pt x="45095" y="155377"/>
                </a:cubicBezTo>
                <a:cubicBezTo>
                  <a:pt x="45407" y="154796"/>
                  <a:pt x="44961" y="154082"/>
                  <a:pt x="44068" y="153635"/>
                </a:cubicBezTo>
                <a:cubicBezTo>
                  <a:pt x="43175" y="153367"/>
                  <a:pt x="42461" y="153501"/>
                  <a:pt x="42148" y="153948"/>
                </a:cubicBezTo>
                <a:close/>
                <a:moveTo>
                  <a:pt x="56614" y="169843"/>
                </a:moveTo>
                <a:cubicBezTo>
                  <a:pt x="55900" y="170423"/>
                  <a:pt x="56168" y="171763"/>
                  <a:pt x="57195" y="172611"/>
                </a:cubicBezTo>
                <a:cubicBezTo>
                  <a:pt x="58222" y="173638"/>
                  <a:pt x="59516" y="173772"/>
                  <a:pt x="60097" y="173057"/>
                </a:cubicBezTo>
                <a:cubicBezTo>
                  <a:pt x="60677" y="172477"/>
                  <a:pt x="60409" y="171137"/>
                  <a:pt x="59516" y="170289"/>
                </a:cubicBezTo>
                <a:cubicBezTo>
                  <a:pt x="58534" y="169262"/>
                  <a:pt x="57195" y="169128"/>
                  <a:pt x="56614" y="169843"/>
                </a:cubicBezTo>
                <a:close/>
                <a:moveTo>
                  <a:pt x="51524" y="163279"/>
                </a:moveTo>
                <a:cubicBezTo>
                  <a:pt x="50810" y="163726"/>
                  <a:pt x="50810" y="164887"/>
                  <a:pt x="51524" y="165914"/>
                </a:cubicBezTo>
                <a:cubicBezTo>
                  <a:pt x="52239" y="166941"/>
                  <a:pt x="53444" y="167387"/>
                  <a:pt x="54025" y="166941"/>
                </a:cubicBezTo>
                <a:cubicBezTo>
                  <a:pt x="54739" y="166360"/>
                  <a:pt x="54739" y="165199"/>
                  <a:pt x="54025" y="164172"/>
                </a:cubicBezTo>
                <a:cubicBezTo>
                  <a:pt x="53400" y="163145"/>
                  <a:pt x="52239" y="162699"/>
                  <a:pt x="51524" y="163279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0" name="Text 7"/>
          <p:cNvSpPr/>
          <p:nvPr/>
        </p:nvSpPr>
        <p:spPr>
          <a:xfrm>
            <a:off x="781050" y="5319713"/>
            <a:ext cx="981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Geliştirici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81050" y="5510213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Aziz Efe Çırak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999804" y="5300663"/>
            <a:ext cx="9525" cy="457200"/>
          </a:xfrm>
          <a:custGeom>
            <a:avLst/>
            <a:gdLst/>
            <a:ahLst/>
            <a:cxnLst/>
            <a:rect l="l" t="t" r="r" b="b"/>
            <a:pathLst>
              <a:path w="9525" h="457200">
                <a:moveTo>
                  <a:pt x="0" y="0"/>
                </a:moveTo>
                <a:lnTo>
                  <a:pt x="9525" y="0"/>
                </a:lnTo>
                <a:lnTo>
                  <a:pt x="9525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8B949E">
              <a:alpha val="30196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2356991" y="5414963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35719" y="46434"/>
                </a:moveTo>
                <a:cubicBezTo>
                  <a:pt x="41633" y="46434"/>
                  <a:pt x="46434" y="41633"/>
                  <a:pt x="46434" y="35719"/>
                </a:cubicBezTo>
                <a:cubicBezTo>
                  <a:pt x="46434" y="29805"/>
                  <a:pt x="41633" y="25003"/>
                  <a:pt x="35719" y="25003"/>
                </a:cubicBezTo>
                <a:cubicBezTo>
                  <a:pt x="29805" y="25003"/>
                  <a:pt x="25003" y="29805"/>
                  <a:pt x="25003" y="35719"/>
                </a:cubicBezTo>
                <a:cubicBezTo>
                  <a:pt x="25003" y="41633"/>
                  <a:pt x="29805" y="46434"/>
                  <a:pt x="35719" y="46434"/>
                </a:cubicBezTo>
                <a:close/>
                <a:moveTo>
                  <a:pt x="71438" y="35719"/>
                </a:moveTo>
                <a:cubicBezTo>
                  <a:pt x="71438" y="50363"/>
                  <a:pt x="62642" y="62954"/>
                  <a:pt x="50006" y="68446"/>
                </a:cubicBezTo>
                <a:lnTo>
                  <a:pt x="50006" y="100013"/>
                </a:lnTo>
                <a:lnTo>
                  <a:pt x="128588" y="100013"/>
                </a:lnTo>
                <a:cubicBezTo>
                  <a:pt x="140419" y="100013"/>
                  <a:pt x="150019" y="90413"/>
                  <a:pt x="150019" y="78581"/>
                </a:cubicBezTo>
                <a:lnTo>
                  <a:pt x="150019" y="68446"/>
                </a:lnTo>
                <a:cubicBezTo>
                  <a:pt x="137383" y="62954"/>
                  <a:pt x="128588" y="50363"/>
                  <a:pt x="128588" y="35719"/>
                </a:cubicBezTo>
                <a:cubicBezTo>
                  <a:pt x="128588" y="15984"/>
                  <a:pt x="144572" y="0"/>
                  <a:pt x="164306" y="0"/>
                </a:cubicBezTo>
                <a:cubicBezTo>
                  <a:pt x="184041" y="0"/>
                  <a:pt x="200025" y="15984"/>
                  <a:pt x="200025" y="35719"/>
                </a:cubicBezTo>
                <a:cubicBezTo>
                  <a:pt x="200025" y="50363"/>
                  <a:pt x="191229" y="62954"/>
                  <a:pt x="178594" y="68446"/>
                </a:cubicBezTo>
                <a:lnTo>
                  <a:pt x="178594" y="78581"/>
                </a:lnTo>
                <a:cubicBezTo>
                  <a:pt x="178594" y="106219"/>
                  <a:pt x="156225" y="128588"/>
                  <a:pt x="128588" y="128588"/>
                </a:cubicBezTo>
                <a:lnTo>
                  <a:pt x="50006" y="128588"/>
                </a:lnTo>
                <a:lnTo>
                  <a:pt x="50006" y="160154"/>
                </a:lnTo>
                <a:cubicBezTo>
                  <a:pt x="62642" y="165646"/>
                  <a:pt x="71438" y="178237"/>
                  <a:pt x="71438" y="192881"/>
                </a:cubicBezTo>
                <a:cubicBezTo>
                  <a:pt x="71438" y="212616"/>
                  <a:pt x="55453" y="228600"/>
                  <a:pt x="35719" y="228600"/>
                </a:cubicBezTo>
                <a:cubicBezTo>
                  <a:pt x="15984" y="228600"/>
                  <a:pt x="0" y="212616"/>
                  <a:pt x="0" y="192881"/>
                </a:cubicBezTo>
                <a:cubicBezTo>
                  <a:pt x="0" y="178237"/>
                  <a:pt x="8796" y="165646"/>
                  <a:pt x="21431" y="160154"/>
                </a:cubicBezTo>
                <a:lnTo>
                  <a:pt x="21431" y="68491"/>
                </a:lnTo>
                <a:cubicBezTo>
                  <a:pt x="8796" y="62954"/>
                  <a:pt x="0" y="50363"/>
                  <a:pt x="0" y="35719"/>
                </a:cubicBezTo>
                <a:cubicBezTo>
                  <a:pt x="0" y="15984"/>
                  <a:pt x="15984" y="0"/>
                  <a:pt x="35719" y="0"/>
                </a:cubicBezTo>
                <a:cubicBezTo>
                  <a:pt x="55453" y="0"/>
                  <a:pt x="71438" y="15984"/>
                  <a:pt x="71438" y="35719"/>
                </a:cubicBezTo>
                <a:close/>
                <a:moveTo>
                  <a:pt x="175022" y="35719"/>
                </a:moveTo>
                <a:cubicBezTo>
                  <a:pt x="175022" y="29805"/>
                  <a:pt x="170220" y="25003"/>
                  <a:pt x="164306" y="25003"/>
                </a:cubicBezTo>
                <a:cubicBezTo>
                  <a:pt x="158392" y="25003"/>
                  <a:pt x="153591" y="29805"/>
                  <a:pt x="153591" y="35719"/>
                </a:cubicBezTo>
                <a:cubicBezTo>
                  <a:pt x="153591" y="41633"/>
                  <a:pt x="158392" y="46434"/>
                  <a:pt x="164306" y="46434"/>
                </a:cubicBezTo>
                <a:cubicBezTo>
                  <a:pt x="170220" y="46434"/>
                  <a:pt x="175022" y="41633"/>
                  <a:pt x="175022" y="35719"/>
                </a:cubicBezTo>
                <a:close/>
                <a:moveTo>
                  <a:pt x="35719" y="203597"/>
                </a:moveTo>
                <a:cubicBezTo>
                  <a:pt x="41633" y="203597"/>
                  <a:pt x="46434" y="198795"/>
                  <a:pt x="46434" y="192881"/>
                </a:cubicBezTo>
                <a:cubicBezTo>
                  <a:pt x="46434" y="186967"/>
                  <a:pt x="41633" y="182166"/>
                  <a:pt x="35719" y="182166"/>
                </a:cubicBezTo>
                <a:cubicBezTo>
                  <a:pt x="29805" y="182166"/>
                  <a:pt x="25003" y="186967"/>
                  <a:pt x="25003" y="192881"/>
                </a:cubicBezTo>
                <a:cubicBezTo>
                  <a:pt x="25003" y="198795"/>
                  <a:pt x="29805" y="203597"/>
                  <a:pt x="35719" y="203597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4" name="Text 11"/>
          <p:cNvSpPr/>
          <p:nvPr/>
        </p:nvSpPr>
        <p:spPr>
          <a:xfrm>
            <a:off x="2714179" y="5319713"/>
            <a:ext cx="590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Versiyon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2714179" y="5510213"/>
            <a:ext cx="600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v1.0.0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3538240" y="5300663"/>
            <a:ext cx="9525" cy="457200"/>
          </a:xfrm>
          <a:custGeom>
            <a:avLst/>
            <a:gdLst/>
            <a:ahLst/>
            <a:cxnLst/>
            <a:rect l="l" t="t" r="r" b="b"/>
            <a:pathLst>
              <a:path w="9525" h="457200">
                <a:moveTo>
                  <a:pt x="0" y="0"/>
                </a:moveTo>
                <a:lnTo>
                  <a:pt x="9525" y="0"/>
                </a:lnTo>
                <a:lnTo>
                  <a:pt x="9525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8B949E">
              <a:alpha val="30196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3881140" y="541496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8" name="Text 15"/>
          <p:cNvSpPr/>
          <p:nvPr/>
        </p:nvSpPr>
        <p:spPr>
          <a:xfrm>
            <a:off x="4252615" y="5319713"/>
            <a:ext cx="138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Kategori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252615" y="5510213"/>
            <a:ext cx="139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Penetration Testing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spc="88" kern="0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ROADMAP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3975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Gelecek Planları ve Yol Haritası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984250"/>
            <a:ext cx="11628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Platformun gelecek gelişim planları ve yenilikçi özellikler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1469" y="1337469"/>
            <a:ext cx="3738563" cy="2619375"/>
          </a:xfrm>
          <a:custGeom>
            <a:avLst/>
            <a:gdLst/>
            <a:ahLst/>
            <a:cxnLst/>
            <a:rect l="l" t="t" r="r" b="b"/>
            <a:pathLst>
              <a:path w="3738563" h="2619375">
                <a:moveTo>
                  <a:pt x="63494" y="0"/>
                </a:moveTo>
                <a:lnTo>
                  <a:pt x="3675069" y="0"/>
                </a:lnTo>
                <a:cubicBezTo>
                  <a:pt x="3710135" y="0"/>
                  <a:pt x="3738563" y="28427"/>
                  <a:pt x="3738563" y="63494"/>
                </a:cubicBezTo>
                <a:lnTo>
                  <a:pt x="3738563" y="2555881"/>
                </a:lnTo>
                <a:cubicBezTo>
                  <a:pt x="3738563" y="2590948"/>
                  <a:pt x="3710135" y="2619375"/>
                  <a:pt x="3675069" y="2619375"/>
                </a:cubicBezTo>
                <a:lnTo>
                  <a:pt x="63494" y="2619375"/>
                </a:lnTo>
                <a:cubicBezTo>
                  <a:pt x="28427" y="2619375"/>
                  <a:pt x="0" y="2590948"/>
                  <a:pt x="0" y="2555881"/>
                </a:cubicBezTo>
                <a:lnTo>
                  <a:pt x="0" y="63494"/>
                </a:lnTo>
                <a:cubicBezTo>
                  <a:pt x="0" y="28451"/>
                  <a:pt x="28451" y="0"/>
                  <a:pt x="63494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84187" y="15001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579438" y="159543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130969"/>
                </a:lnTo>
                <a:cubicBezTo>
                  <a:pt x="0" y="144103"/>
                  <a:pt x="10678" y="154781"/>
                  <a:pt x="23812" y="154781"/>
                </a:cubicBezTo>
                <a:lnTo>
                  <a:pt x="77391" y="154781"/>
                </a:lnTo>
                <a:lnTo>
                  <a:pt x="71438" y="172641"/>
                </a:lnTo>
                <a:lnTo>
                  <a:pt x="44648" y="172641"/>
                </a:lnTo>
                <a:cubicBezTo>
                  <a:pt x="39700" y="172641"/>
                  <a:pt x="35719" y="176622"/>
                  <a:pt x="35719" y="181570"/>
                </a:cubicBezTo>
                <a:cubicBezTo>
                  <a:pt x="35719" y="186519"/>
                  <a:pt x="39700" y="190500"/>
                  <a:pt x="44648" y="190500"/>
                </a:cubicBezTo>
                <a:lnTo>
                  <a:pt x="145852" y="190500"/>
                </a:lnTo>
                <a:cubicBezTo>
                  <a:pt x="150800" y="190500"/>
                  <a:pt x="154781" y="186519"/>
                  <a:pt x="154781" y="181570"/>
                </a:cubicBezTo>
                <a:cubicBezTo>
                  <a:pt x="154781" y="176622"/>
                  <a:pt x="150800" y="172641"/>
                  <a:pt x="145852" y="172641"/>
                </a:cubicBezTo>
                <a:lnTo>
                  <a:pt x="119063" y="172641"/>
                </a:lnTo>
                <a:lnTo>
                  <a:pt x="113109" y="154781"/>
                </a:lnTo>
                <a:lnTo>
                  <a:pt x="166688" y="154781"/>
                </a:lnTo>
                <a:cubicBezTo>
                  <a:pt x="179822" y="154781"/>
                  <a:pt x="190500" y="144103"/>
                  <a:pt x="190500" y="130969"/>
                </a:cubicBezTo>
                <a:lnTo>
                  <a:pt x="190500" y="35719"/>
                </a:lnTo>
                <a:cubicBezTo>
                  <a:pt x="190500" y="22585"/>
                  <a:pt x="179822" y="11906"/>
                  <a:pt x="166688" y="11906"/>
                </a:cubicBezTo>
                <a:lnTo>
                  <a:pt x="23812" y="11906"/>
                </a:lnTo>
                <a:close/>
                <a:moveTo>
                  <a:pt x="35719" y="35719"/>
                </a:moveTo>
                <a:lnTo>
                  <a:pt x="154781" y="35719"/>
                </a:lnTo>
                <a:cubicBezTo>
                  <a:pt x="161367" y="35719"/>
                  <a:pt x="166688" y="41039"/>
                  <a:pt x="166688" y="47625"/>
                </a:cubicBezTo>
                <a:lnTo>
                  <a:pt x="166688" y="107156"/>
                </a:lnTo>
                <a:cubicBezTo>
                  <a:pt x="166688" y="113742"/>
                  <a:pt x="161367" y="119063"/>
                  <a:pt x="154781" y="119063"/>
                </a:cubicBezTo>
                <a:lnTo>
                  <a:pt x="35719" y="119063"/>
                </a:lnTo>
                <a:cubicBezTo>
                  <a:pt x="29133" y="119063"/>
                  <a:pt x="23812" y="113742"/>
                  <a:pt x="23812" y="107156"/>
                </a:cubicBezTo>
                <a:lnTo>
                  <a:pt x="23812" y="47625"/>
                </a:lnTo>
                <a:cubicBezTo>
                  <a:pt x="23812" y="41039"/>
                  <a:pt x="29133" y="35719"/>
                  <a:pt x="35719" y="35719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8" name="Text 6"/>
          <p:cNvSpPr/>
          <p:nvPr/>
        </p:nvSpPr>
        <p:spPr>
          <a:xfrm>
            <a:off x="960438" y="1500188"/>
            <a:ext cx="1166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WEB Arayüzü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60438" y="1722438"/>
            <a:ext cx="1143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Dashboard Integration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84187" y="2008187"/>
            <a:ext cx="347662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Modern, responsive web arayüzü ile kullanıcı dostu dashboard. Gerçek zamanlı izleme ve yönetim.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2047" y="2579688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2" name="Text 10"/>
          <p:cNvSpPr/>
          <p:nvPr/>
        </p:nvSpPr>
        <p:spPr>
          <a:xfrm>
            <a:off x="666750" y="2547938"/>
            <a:ext cx="1008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Responsive tasarım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02047" y="2801938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4" name="Text 12"/>
          <p:cNvSpPr/>
          <p:nvPr/>
        </p:nvSpPr>
        <p:spPr>
          <a:xfrm>
            <a:off x="666750" y="2770188"/>
            <a:ext cx="1143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Gerçek zamanlı izleme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02047" y="3024188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6" name="Text 14"/>
          <p:cNvSpPr/>
          <p:nvPr/>
        </p:nvSpPr>
        <p:spPr>
          <a:xfrm>
            <a:off x="666750" y="2992438"/>
            <a:ext cx="777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Rol bazlı erişim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02047" y="3246438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8" name="Text 16"/>
          <p:cNvSpPr/>
          <p:nvPr/>
        </p:nvSpPr>
        <p:spPr>
          <a:xfrm>
            <a:off x="666750" y="3214688"/>
            <a:ext cx="960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Etkileşimli raporlar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84187" y="3504406"/>
            <a:ext cx="3413125" cy="7938"/>
          </a:xfrm>
          <a:custGeom>
            <a:avLst/>
            <a:gdLst/>
            <a:ahLst/>
            <a:cxnLst/>
            <a:rect l="l" t="t" r="r" b="b"/>
            <a:pathLst>
              <a:path w="3413125" h="7938">
                <a:moveTo>
                  <a:pt x="0" y="0"/>
                </a:moveTo>
                <a:lnTo>
                  <a:pt x="3413125" y="0"/>
                </a:lnTo>
                <a:lnTo>
                  <a:pt x="3413125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  <a:ln/>
        </p:spPr>
      </p:sp>
      <p:sp>
        <p:nvSpPr>
          <p:cNvPr id="20" name="Shape 18"/>
          <p:cNvSpPr/>
          <p:nvPr/>
        </p:nvSpPr>
        <p:spPr>
          <a:xfrm>
            <a:off x="507008" y="3659187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27781" y="0"/>
                </a:moveTo>
                <a:cubicBezTo>
                  <a:pt x="23940" y="0"/>
                  <a:pt x="20836" y="3104"/>
                  <a:pt x="20836" y="6945"/>
                </a:cubicBezTo>
                <a:lnTo>
                  <a:pt x="20836" y="13891"/>
                </a:lnTo>
                <a:lnTo>
                  <a:pt x="13891" y="13891"/>
                </a:lnTo>
                <a:cubicBezTo>
                  <a:pt x="6229" y="13891"/>
                  <a:pt x="0" y="20120"/>
                  <a:pt x="0" y="27781"/>
                </a:cubicBezTo>
                <a:lnTo>
                  <a:pt x="0" y="38199"/>
                </a:lnTo>
                <a:lnTo>
                  <a:pt x="97234" y="38199"/>
                </a:lnTo>
                <a:lnTo>
                  <a:pt x="97234" y="27781"/>
                </a:lnTo>
                <a:cubicBezTo>
                  <a:pt x="97234" y="20120"/>
                  <a:pt x="91005" y="13891"/>
                  <a:pt x="83344" y="13891"/>
                </a:cubicBezTo>
                <a:lnTo>
                  <a:pt x="76398" y="13891"/>
                </a:lnTo>
                <a:lnTo>
                  <a:pt x="76398" y="6945"/>
                </a:lnTo>
                <a:cubicBezTo>
                  <a:pt x="76398" y="3104"/>
                  <a:pt x="73295" y="0"/>
                  <a:pt x="69453" y="0"/>
                </a:cubicBezTo>
                <a:cubicBezTo>
                  <a:pt x="65611" y="0"/>
                  <a:pt x="62508" y="3104"/>
                  <a:pt x="62508" y="6945"/>
                </a:cubicBezTo>
                <a:lnTo>
                  <a:pt x="62508" y="13891"/>
                </a:lnTo>
                <a:lnTo>
                  <a:pt x="34727" y="13891"/>
                </a:lnTo>
                <a:lnTo>
                  <a:pt x="34727" y="6945"/>
                </a:lnTo>
                <a:cubicBezTo>
                  <a:pt x="34727" y="3104"/>
                  <a:pt x="31623" y="0"/>
                  <a:pt x="27781" y="0"/>
                </a:cubicBezTo>
                <a:close/>
                <a:moveTo>
                  <a:pt x="0" y="48617"/>
                </a:moveTo>
                <a:lnTo>
                  <a:pt x="0" y="90289"/>
                </a:lnTo>
                <a:cubicBezTo>
                  <a:pt x="0" y="97951"/>
                  <a:pt x="6229" y="104180"/>
                  <a:pt x="13891" y="104180"/>
                </a:cubicBezTo>
                <a:lnTo>
                  <a:pt x="83344" y="104180"/>
                </a:lnTo>
                <a:cubicBezTo>
                  <a:pt x="91005" y="104180"/>
                  <a:pt x="97234" y="97951"/>
                  <a:pt x="97234" y="90289"/>
                </a:cubicBezTo>
                <a:lnTo>
                  <a:pt x="97234" y="48617"/>
                </a:lnTo>
                <a:lnTo>
                  <a:pt x="0" y="48617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1" name="Text 19"/>
          <p:cNvSpPr/>
          <p:nvPr/>
        </p:nvSpPr>
        <p:spPr>
          <a:xfrm>
            <a:off x="686594" y="3635375"/>
            <a:ext cx="841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Hedef: Q2 2025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226719" y="1337469"/>
            <a:ext cx="3738563" cy="2619375"/>
          </a:xfrm>
          <a:custGeom>
            <a:avLst/>
            <a:gdLst/>
            <a:ahLst/>
            <a:cxnLst/>
            <a:rect l="l" t="t" r="r" b="b"/>
            <a:pathLst>
              <a:path w="3738563" h="2619375">
                <a:moveTo>
                  <a:pt x="63494" y="0"/>
                </a:moveTo>
                <a:lnTo>
                  <a:pt x="3675069" y="0"/>
                </a:lnTo>
                <a:cubicBezTo>
                  <a:pt x="3710135" y="0"/>
                  <a:pt x="3738563" y="28427"/>
                  <a:pt x="3738563" y="63494"/>
                </a:cubicBezTo>
                <a:lnTo>
                  <a:pt x="3738563" y="2555881"/>
                </a:lnTo>
                <a:cubicBezTo>
                  <a:pt x="3738563" y="2590948"/>
                  <a:pt x="3710135" y="2619375"/>
                  <a:pt x="3675069" y="2619375"/>
                </a:cubicBezTo>
                <a:lnTo>
                  <a:pt x="63494" y="2619375"/>
                </a:lnTo>
                <a:cubicBezTo>
                  <a:pt x="28427" y="2619375"/>
                  <a:pt x="0" y="2590948"/>
                  <a:pt x="0" y="2555881"/>
                </a:cubicBezTo>
                <a:lnTo>
                  <a:pt x="0" y="63494"/>
                </a:lnTo>
                <a:cubicBezTo>
                  <a:pt x="0" y="28451"/>
                  <a:pt x="28451" y="0"/>
                  <a:pt x="63494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4389438" y="15001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3FB950">
              <a:alpha val="10196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4496594" y="1595438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66688" y="76572"/>
                </a:moveTo>
                <a:cubicBezTo>
                  <a:pt x="161181" y="80218"/>
                  <a:pt x="154856" y="83158"/>
                  <a:pt x="148270" y="85502"/>
                </a:cubicBezTo>
                <a:cubicBezTo>
                  <a:pt x="130783" y="91753"/>
                  <a:pt x="107826" y="95250"/>
                  <a:pt x="83344" y="95250"/>
                </a:cubicBezTo>
                <a:cubicBezTo>
                  <a:pt x="58862" y="95250"/>
                  <a:pt x="35868" y="91715"/>
                  <a:pt x="18417" y="85502"/>
                </a:cubicBezTo>
                <a:cubicBezTo>
                  <a:pt x="11869" y="83158"/>
                  <a:pt x="5507" y="80218"/>
                  <a:pt x="0" y="76572"/>
                </a:cubicBezTo>
                <a:lnTo>
                  <a:pt x="0" y="107156"/>
                </a:lnTo>
                <a:cubicBezTo>
                  <a:pt x="0" y="123602"/>
                  <a:pt x="37319" y="136922"/>
                  <a:pt x="83344" y="136922"/>
                </a:cubicBezTo>
                <a:cubicBezTo>
                  <a:pt x="129369" y="136922"/>
                  <a:pt x="166688" y="123602"/>
                  <a:pt x="166688" y="107156"/>
                </a:cubicBezTo>
                <a:lnTo>
                  <a:pt x="166688" y="76572"/>
                </a:lnTo>
                <a:close/>
                <a:moveTo>
                  <a:pt x="166688" y="47625"/>
                </a:moveTo>
                <a:lnTo>
                  <a:pt x="166688" y="29766"/>
                </a:lnTo>
                <a:cubicBezTo>
                  <a:pt x="166688" y="13320"/>
                  <a:pt x="129369" y="0"/>
                  <a:pt x="83344" y="0"/>
                </a:cubicBezTo>
                <a:cubicBezTo>
                  <a:pt x="37319" y="0"/>
                  <a:pt x="0" y="13320"/>
                  <a:pt x="0" y="29766"/>
                </a:cubicBezTo>
                <a:lnTo>
                  <a:pt x="0" y="47625"/>
                </a:lnTo>
                <a:cubicBezTo>
                  <a:pt x="0" y="64071"/>
                  <a:pt x="37319" y="77391"/>
                  <a:pt x="83344" y="77391"/>
                </a:cubicBezTo>
                <a:cubicBezTo>
                  <a:pt x="129369" y="77391"/>
                  <a:pt x="166688" y="64071"/>
                  <a:pt x="166688" y="47625"/>
                </a:cubicBezTo>
                <a:close/>
                <a:moveTo>
                  <a:pt x="148270" y="145033"/>
                </a:moveTo>
                <a:cubicBezTo>
                  <a:pt x="130820" y="151247"/>
                  <a:pt x="107863" y="154781"/>
                  <a:pt x="83344" y="154781"/>
                </a:cubicBezTo>
                <a:cubicBezTo>
                  <a:pt x="58824" y="154781"/>
                  <a:pt x="35868" y="151247"/>
                  <a:pt x="18417" y="145033"/>
                </a:cubicBezTo>
                <a:cubicBezTo>
                  <a:pt x="11869" y="142689"/>
                  <a:pt x="5507" y="139750"/>
                  <a:pt x="0" y="136103"/>
                </a:cubicBezTo>
                <a:lnTo>
                  <a:pt x="0" y="160734"/>
                </a:lnTo>
                <a:cubicBezTo>
                  <a:pt x="0" y="177180"/>
                  <a:pt x="37319" y="190500"/>
                  <a:pt x="83344" y="190500"/>
                </a:cubicBezTo>
                <a:cubicBezTo>
                  <a:pt x="129369" y="190500"/>
                  <a:pt x="166688" y="177180"/>
                  <a:pt x="166688" y="160734"/>
                </a:cubicBezTo>
                <a:lnTo>
                  <a:pt x="166688" y="136103"/>
                </a:lnTo>
                <a:cubicBezTo>
                  <a:pt x="161181" y="139750"/>
                  <a:pt x="154856" y="142689"/>
                  <a:pt x="148270" y="145033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5" name="Text 23"/>
          <p:cNvSpPr/>
          <p:nvPr/>
        </p:nvSpPr>
        <p:spPr>
          <a:xfrm>
            <a:off x="4865688" y="1500188"/>
            <a:ext cx="1182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CVE Desteği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865688" y="1722438"/>
            <a:ext cx="1158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Vulnerability Database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389438" y="2008187"/>
            <a:ext cx="347662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NVD API entegrasyonu ile otomatik CVE güncelleme. Zafiyet veritabanı yönetimi ve korelasyon.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407297" y="2579688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9" name="Text 27"/>
          <p:cNvSpPr/>
          <p:nvPr/>
        </p:nvSpPr>
        <p:spPr>
          <a:xfrm>
            <a:off x="4572000" y="2547938"/>
            <a:ext cx="1174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NVD API entegrasyonu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407297" y="2801938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1" name="Text 29"/>
          <p:cNvSpPr/>
          <p:nvPr/>
        </p:nvSpPr>
        <p:spPr>
          <a:xfrm>
            <a:off x="4572000" y="2770188"/>
            <a:ext cx="1103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Otomatik güncelleme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407297" y="3024188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3" name="Text 31"/>
          <p:cNvSpPr/>
          <p:nvPr/>
        </p:nvSpPr>
        <p:spPr>
          <a:xfrm>
            <a:off x="4572000" y="2992438"/>
            <a:ext cx="809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CVSS skorlama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407297" y="3246438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5" name="Text 33"/>
          <p:cNvSpPr/>
          <p:nvPr/>
        </p:nvSpPr>
        <p:spPr>
          <a:xfrm>
            <a:off x="4572000" y="3214688"/>
            <a:ext cx="1087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Exploit entegrasyonu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389438" y="3504406"/>
            <a:ext cx="3413125" cy="7938"/>
          </a:xfrm>
          <a:custGeom>
            <a:avLst/>
            <a:gdLst/>
            <a:ahLst/>
            <a:cxnLst/>
            <a:rect l="l" t="t" r="r" b="b"/>
            <a:pathLst>
              <a:path w="3413125" h="7938">
                <a:moveTo>
                  <a:pt x="0" y="0"/>
                </a:moveTo>
                <a:lnTo>
                  <a:pt x="3413125" y="0"/>
                </a:lnTo>
                <a:lnTo>
                  <a:pt x="3413125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  <a:ln/>
        </p:spPr>
      </p:sp>
      <p:sp>
        <p:nvSpPr>
          <p:cNvPr id="37" name="Shape 35"/>
          <p:cNvSpPr/>
          <p:nvPr/>
        </p:nvSpPr>
        <p:spPr>
          <a:xfrm>
            <a:off x="4412258" y="3659187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27781" y="0"/>
                </a:moveTo>
                <a:cubicBezTo>
                  <a:pt x="23940" y="0"/>
                  <a:pt x="20836" y="3104"/>
                  <a:pt x="20836" y="6945"/>
                </a:cubicBezTo>
                <a:lnTo>
                  <a:pt x="20836" y="13891"/>
                </a:lnTo>
                <a:lnTo>
                  <a:pt x="13891" y="13891"/>
                </a:lnTo>
                <a:cubicBezTo>
                  <a:pt x="6229" y="13891"/>
                  <a:pt x="0" y="20120"/>
                  <a:pt x="0" y="27781"/>
                </a:cubicBezTo>
                <a:lnTo>
                  <a:pt x="0" y="38199"/>
                </a:lnTo>
                <a:lnTo>
                  <a:pt x="97234" y="38199"/>
                </a:lnTo>
                <a:lnTo>
                  <a:pt x="97234" y="27781"/>
                </a:lnTo>
                <a:cubicBezTo>
                  <a:pt x="97234" y="20120"/>
                  <a:pt x="91005" y="13891"/>
                  <a:pt x="83344" y="13891"/>
                </a:cubicBezTo>
                <a:lnTo>
                  <a:pt x="76398" y="13891"/>
                </a:lnTo>
                <a:lnTo>
                  <a:pt x="76398" y="6945"/>
                </a:lnTo>
                <a:cubicBezTo>
                  <a:pt x="76398" y="3104"/>
                  <a:pt x="73295" y="0"/>
                  <a:pt x="69453" y="0"/>
                </a:cubicBezTo>
                <a:cubicBezTo>
                  <a:pt x="65611" y="0"/>
                  <a:pt x="62508" y="3104"/>
                  <a:pt x="62508" y="6945"/>
                </a:cubicBezTo>
                <a:lnTo>
                  <a:pt x="62508" y="13891"/>
                </a:lnTo>
                <a:lnTo>
                  <a:pt x="34727" y="13891"/>
                </a:lnTo>
                <a:lnTo>
                  <a:pt x="34727" y="6945"/>
                </a:lnTo>
                <a:cubicBezTo>
                  <a:pt x="34727" y="3104"/>
                  <a:pt x="31623" y="0"/>
                  <a:pt x="27781" y="0"/>
                </a:cubicBezTo>
                <a:close/>
                <a:moveTo>
                  <a:pt x="0" y="48617"/>
                </a:moveTo>
                <a:lnTo>
                  <a:pt x="0" y="90289"/>
                </a:lnTo>
                <a:cubicBezTo>
                  <a:pt x="0" y="97951"/>
                  <a:pt x="6229" y="104180"/>
                  <a:pt x="13891" y="104180"/>
                </a:cubicBezTo>
                <a:lnTo>
                  <a:pt x="83344" y="104180"/>
                </a:lnTo>
                <a:cubicBezTo>
                  <a:pt x="91005" y="104180"/>
                  <a:pt x="97234" y="97951"/>
                  <a:pt x="97234" y="90289"/>
                </a:cubicBezTo>
                <a:lnTo>
                  <a:pt x="97234" y="48617"/>
                </a:lnTo>
                <a:lnTo>
                  <a:pt x="0" y="48617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8" name="Text 36"/>
          <p:cNvSpPr/>
          <p:nvPr/>
        </p:nvSpPr>
        <p:spPr>
          <a:xfrm>
            <a:off x="4591844" y="3635375"/>
            <a:ext cx="841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Hedef: Q3 2025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131969" y="1337469"/>
            <a:ext cx="3639344" cy="2619375"/>
          </a:xfrm>
          <a:custGeom>
            <a:avLst/>
            <a:gdLst/>
            <a:ahLst/>
            <a:cxnLst/>
            <a:rect l="l" t="t" r="r" b="b"/>
            <a:pathLst>
              <a:path w="3639344" h="2619375">
                <a:moveTo>
                  <a:pt x="61809" y="0"/>
                </a:moveTo>
                <a:lnTo>
                  <a:pt x="3577535" y="0"/>
                </a:lnTo>
                <a:cubicBezTo>
                  <a:pt x="3611671" y="0"/>
                  <a:pt x="3639344" y="28427"/>
                  <a:pt x="3639344" y="63494"/>
                </a:cubicBezTo>
                <a:lnTo>
                  <a:pt x="3639344" y="2555881"/>
                </a:lnTo>
                <a:cubicBezTo>
                  <a:pt x="3639344" y="2590948"/>
                  <a:pt x="3611671" y="2619375"/>
                  <a:pt x="3577535" y="2619375"/>
                </a:cubicBezTo>
                <a:lnTo>
                  <a:pt x="61809" y="2619375"/>
                </a:lnTo>
                <a:cubicBezTo>
                  <a:pt x="27673" y="2619375"/>
                  <a:pt x="0" y="2590948"/>
                  <a:pt x="0" y="2555881"/>
                </a:cubicBezTo>
                <a:lnTo>
                  <a:pt x="0" y="63494"/>
                </a:lnTo>
                <a:cubicBezTo>
                  <a:pt x="0" y="28451"/>
                  <a:pt x="27695" y="0"/>
                  <a:pt x="61809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8294688" y="15001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8B949E">
              <a:alpha val="10196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8389938" y="159543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4648" y="20836"/>
                </a:moveTo>
                <a:cubicBezTo>
                  <a:pt x="44648" y="9339"/>
                  <a:pt x="53987" y="0"/>
                  <a:pt x="65484" y="0"/>
                </a:cubicBezTo>
                <a:lnTo>
                  <a:pt x="74414" y="0"/>
                </a:lnTo>
                <a:cubicBezTo>
                  <a:pt x="81000" y="0"/>
                  <a:pt x="86320" y="5321"/>
                  <a:pt x="86320" y="11906"/>
                </a:cubicBezTo>
                <a:lnTo>
                  <a:pt x="86320" y="178594"/>
                </a:lnTo>
                <a:cubicBezTo>
                  <a:pt x="86320" y="185179"/>
                  <a:pt x="81000" y="190500"/>
                  <a:pt x="74414" y="190500"/>
                </a:cubicBezTo>
                <a:lnTo>
                  <a:pt x="62508" y="190500"/>
                </a:lnTo>
                <a:cubicBezTo>
                  <a:pt x="51420" y="190500"/>
                  <a:pt x="42081" y="182910"/>
                  <a:pt x="39439" y="172641"/>
                </a:cubicBezTo>
                <a:cubicBezTo>
                  <a:pt x="39179" y="172641"/>
                  <a:pt x="38956" y="172641"/>
                  <a:pt x="38695" y="172641"/>
                </a:cubicBezTo>
                <a:cubicBezTo>
                  <a:pt x="22250" y="172641"/>
                  <a:pt x="8930" y="159321"/>
                  <a:pt x="8930" y="142875"/>
                </a:cubicBezTo>
                <a:cubicBezTo>
                  <a:pt x="8930" y="136178"/>
                  <a:pt x="11162" y="130001"/>
                  <a:pt x="14883" y="125016"/>
                </a:cubicBezTo>
                <a:cubicBezTo>
                  <a:pt x="7665" y="119583"/>
                  <a:pt x="2977" y="110951"/>
                  <a:pt x="2977" y="101203"/>
                </a:cubicBezTo>
                <a:cubicBezTo>
                  <a:pt x="2977" y="89706"/>
                  <a:pt x="9525" y="79697"/>
                  <a:pt x="19050" y="74749"/>
                </a:cubicBezTo>
                <a:cubicBezTo>
                  <a:pt x="16408" y="70284"/>
                  <a:pt x="14883" y="65075"/>
                  <a:pt x="14883" y="59531"/>
                </a:cubicBezTo>
                <a:cubicBezTo>
                  <a:pt x="14883" y="43086"/>
                  <a:pt x="28203" y="29766"/>
                  <a:pt x="44648" y="29766"/>
                </a:cubicBezTo>
                <a:lnTo>
                  <a:pt x="44648" y="20836"/>
                </a:lnTo>
                <a:close/>
                <a:moveTo>
                  <a:pt x="145852" y="20836"/>
                </a:moveTo>
                <a:lnTo>
                  <a:pt x="145852" y="29766"/>
                </a:lnTo>
                <a:cubicBezTo>
                  <a:pt x="162297" y="29766"/>
                  <a:pt x="175617" y="43086"/>
                  <a:pt x="175617" y="59531"/>
                </a:cubicBezTo>
                <a:cubicBezTo>
                  <a:pt x="175617" y="65112"/>
                  <a:pt x="174092" y="70321"/>
                  <a:pt x="171450" y="74749"/>
                </a:cubicBezTo>
                <a:cubicBezTo>
                  <a:pt x="181012" y="79697"/>
                  <a:pt x="187523" y="89669"/>
                  <a:pt x="187523" y="101203"/>
                </a:cubicBezTo>
                <a:cubicBezTo>
                  <a:pt x="187523" y="110951"/>
                  <a:pt x="182835" y="119583"/>
                  <a:pt x="175617" y="125016"/>
                </a:cubicBezTo>
                <a:cubicBezTo>
                  <a:pt x="179338" y="130001"/>
                  <a:pt x="181570" y="136178"/>
                  <a:pt x="181570" y="142875"/>
                </a:cubicBezTo>
                <a:cubicBezTo>
                  <a:pt x="181570" y="159321"/>
                  <a:pt x="168250" y="172641"/>
                  <a:pt x="151805" y="172641"/>
                </a:cubicBezTo>
                <a:cubicBezTo>
                  <a:pt x="151544" y="172641"/>
                  <a:pt x="151321" y="172641"/>
                  <a:pt x="151061" y="172641"/>
                </a:cubicBezTo>
                <a:cubicBezTo>
                  <a:pt x="148419" y="182910"/>
                  <a:pt x="139080" y="190500"/>
                  <a:pt x="127992" y="190500"/>
                </a:cubicBezTo>
                <a:lnTo>
                  <a:pt x="116086" y="190500"/>
                </a:lnTo>
                <a:cubicBezTo>
                  <a:pt x="109500" y="190500"/>
                  <a:pt x="104180" y="185179"/>
                  <a:pt x="104180" y="178594"/>
                </a:cubicBezTo>
                <a:lnTo>
                  <a:pt x="104180" y="11906"/>
                </a:lnTo>
                <a:cubicBezTo>
                  <a:pt x="104180" y="5321"/>
                  <a:pt x="109500" y="0"/>
                  <a:pt x="116086" y="0"/>
                </a:cubicBezTo>
                <a:lnTo>
                  <a:pt x="125016" y="0"/>
                </a:lnTo>
                <a:cubicBezTo>
                  <a:pt x="136513" y="0"/>
                  <a:pt x="145852" y="9339"/>
                  <a:pt x="145852" y="20836"/>
                </a:cubicBez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42" name="Text 40"/>
          <p:cNvSpPr/>
          <p:nvPr/>
        </p:nvSpPr>
        <p:spPr>
          <a:xfrm>
            <a:off x="8770938" y="1500188"/>
            <a:ext cx="1135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Yapay Zeka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770938" y="1722438"/>
            <a:ext cx="1111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 Anomaly Detection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294688" y="2008187"/>
            <a:ext cx="347662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Isolation Forest ML algoritması ile davranış analizi. False positive azaltma ve akıllı tarama.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312547" y="2579688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46" name="Text 44"/>
          <p:cNvSpPr/>
          <p:nvPr/>
        </p:nvSpPr>
        <p:spPr>
          <a:xfrm>
            <a:off x="8477250" y="2547938"/>
            <a:ext cx="809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Isolation Forest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312547" y="2801938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48" name="Text 46"/>
          <p:cNvSpPr/>
          <p:nvPr/>
        </p:nvSpPr>
        <p:spPr>
          <a:xfrm>
            <a:off x="8477250" y="2770188"/>
            <a:ext cx="809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Davranış analizi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312547" y="3024188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50" name="Text 48"/>
          <p:cNvSpPr/>
          <p:nvPr/>
        </p:nvSpPr>
        <p:spPr>
          <a:xfrm>
            <a:off x="8477250" y="2992438"/>
            <a:ext cx="1127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False positive azaltma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312547" y="3246438"/>
            <a:ext cx="83344" cy="95250"/>
          </a:xfrm>
          <a:custGeom>
            <a:avLst/>
            <a:gdLst/>
            <a:ahLst/>
            <a:cxnLst/>
            <a:rect l="l" t="t" r="r" b="b"/>
            <a:pathLst>
              <a:path w="83344" h="95250">
                <a:moveTo>
                  <a:pt x="80888" y="13041"/>
                </a:moveTo>
                <a:cubicBezTo>
                  <a:pt x="83548" y="14976"/>
                  <a:pt x="84144" y="18697"/>
                  <a:pt x="82209" y="21357"/>
                </a:cubicBezTo>
                <a:lnTo>
                  <a:pt x="34584" y="86841"/>
                </a:lnTo>
                <a:cubicBezTo>
                  <a:pt x="33561" y="88255"/>
                  <a:pt x="31979" y="89129"/>
                  <a:pt x="30231" y="89278"/>
                </a:cubicBezTo>
                <a:cubicBezTo>
                  <a:pt x="28482" y="89427"/>
                  <a:pt x="26789" y="88776"/>
                  <a:pt x="25561" y="87548"/>
                </a:cubicBezTo>
                <a:lnTo>
                  <a:pt x="1749" y="63736"/>
                </a:lnTo>
                <a:cubicBezTo>
                  <a:pt x="-577" y="61410"/>
                  <a:pt x="-577" y="57634"/>
                  <a:pt x="1749" y="55308"/>
                </a:cubicBezTo>
                <a:cubicBezTo>
                  <a:pt x="4074" y="52983"/>
                  <a:pt x="7851" y="52983"/>
                  <a:pt x="10176" y="55308"/>
                </a:cubicBezTo>
                <a:lnTo>
                  <a:pt x="29059" y="74191"/>
                </a:lnTo>
                <a:lnTo>
                  <a:pt x="72591" y="14343"/>
                </a:lnTo>
                <a:cubicBezTo>
                  <a:pt x="74526" y="11683"/>
                  <a:pt x="78246" y="11088"/>
                  <a:pt x="80907" y="13022"/>
                </a:cubicBez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52" name="Text 50"/>
          <p:cNvSpPr/>
          <p:nvPr/>
        </p:nvSpPr>
        <p:spPr>
          <a:xfrm>
            <a:off x="8477250" y="3214688"/>
            <a:ext cx="968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Otomatik öğrenme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294688" y="3504406"/>
            <a:ext cx="3413125" cy="7938"/>
          </a:xfrm>
          <a:custGeom>
            <a:avLst/>
            <a:gdLst/>
            <a:ahLst/>
            <a:cxnLst/>
            <a:rect l="l" t="t" r="r" b="b"/>
            <a:pathLst>
              <a:path w="3413125" h="7938">
                <a:moveTo>
                  <a:pt x="0" y="0"/>
                </a:moveTo>
                <a:lnTo>
                  <a:pt x="3413125" y="0"/>
                </a:lnTo>
                <a:lnTo>
                  <a:pt x="3413125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  <a:ln/>
        </p:spPr>
      </p:sp>
      <p:sp>
        <p:nvSpPr>
          <p:cNvPr id="54" name="Shape 52"/>
          <p:cNvSpPr/>
          <p:nvPr/>
        </p:nvSpPr>
        <p:spPr>
          <a:xfrm>
            <a:off x="8317508" y="3659187"/>
            <a:ext cx="97234" cy="111125"/>
          </a:xfrm>
          <a:custGeom>
            <a:avLst/>
            <a:gdLst/>
            <a:ahLst/>
            <a:cxnLst/>
            <a:rect l="l" t="t" r="r" b="b"/>
            <a:pathLst>
              <a:path w="97234" h="111125">
                <a:moveTo>
                  <a:pt x="27781" y="0"/>
                </a:moveTo>
                <a:cubicBezTo>
                  <a:pt x="23940" y="0"/>
                  <a:pt x="20836" y="3104"/>
                  <a:pt x="20836" y="6945"/>
                </a:cubicBezTo>
                <a:lnTo>
                  <a:pt x="20836" y="13891"/>
                </a:lnTo>
                <a:lnTo>
                  <a:pt x="13891" y="13891"/>
                </a:lnTo>
                <a:cubicBezTo>
                  <a:pt x="6229" y="13891"/>
                  <a:pt x="0" y="20120"/>
                  <a:pt x="0" y="27781"/>
                </a:cubicBezTo>
                <a:lnTo>
                  <a:pt x="0" y="38199"/>
                </a:lnTo>
                <a:lnTo>
                  <a:pt x="97234" y="38199"/>
                </a:lnTo>
                <a:lnTo>
                  <a:pt x="97234" y="27781"/>
                </a:lnTo>
                <a:cubicBezTo>
                  <a:pt x="97234" y="20120"/>
                  <a:pt x="91005" y="13891"/>
                  <a:pt x="83344" y="13891"/>
                </a:cubicBezTo>
                <a:lnTo>
                  <a:pt x="76398" y="13891"/>
                </a:lnTo>
                <a:lnTo>
                  <a:pt x="76398" y="6945"/>
                </a:lnTo>
                <a:cubicBezTo>
                  <a:pt x="76398" y="3104"/>
                  <a:pt x="73295" y="0"/>
                  <a:pt x="69453" y="0"/>
                </a:cubicBezTo>
                <a:cubicBezTo>
                  <a:pt x="65611" y="0"/>
                  <a:pt x="62508" y="3104"/>
                  <a:pt x="62508" y="6945"/>
                </a:cubicBezTo>
                <a:lnTo>
                  <a:pt x="62508" y="13891"/>
                </a:lnTo>
                <a:lnTo>
                  <a:pt x="34727" y="13891"/>
                </a:lnTo>
                <a:lnTo>
                  <a:pt x="34727" y="6945"/>
                </a:lnTo>
                <a:cubicBezTo>
                  <a:pt x="34727" y="3104"/>
                  <a:pt x="31623" y="0"/>
                  <a:pt x="27781" y="0"/>
                </a:cubicBezTo>
                <a:close/>
                <a:moveTo>
                  <a:pt x="0" y="48617"/>
                </a:moveTo>
                <a:lnTo>
                  <a:pt x="0" y="90289"/>
                </a:lnTo>
                <a:cubicBezTo>
                  <a:pt x="0" y="97951"/>
                  <a:pt x="6229" y="104180"/>
                  <a:pt x="13891" y="104180"/>
                </a:cubicBezTo>
                <a:lnTo>
                  <a:pt x="83344" y="104180"/>
                </a:lnTo>
                <a:cubicBezTo>
                  <a:pt x="91005" y="104180"/>
                  <a:pt x="97234" y="97951"/>
                  <a:pt x="97234" y="90289"/>
                </a:cubicBezTo>
                <a:lnTo>
                  <a:pt x="97234" y="48617"/>
                </a:lnTo>
                <a:lnTo>
                  <a:pt x="0" y="48617"/>
                </a:ln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55" name="Text 53"/>
          <p:cNvSpPr/>
          <p:nvPr/>
        </p:nvSpPr>
        <p:spPr>
          <a:xfrm>
            <a:off x="8497094" y="3635375"/>
            <a:ext cx="841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Hedef: Q4 2025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5715000" y="7556500"/>
            <a:ext cx="190500" cy="15875"/>
          </a:xfrm>
          <a:custGeom>
            <a:avLst/>
            <a:gdLst/>
            <a:ahLst/>
            <a:cxnLst/>
            <a:rect l="l" t="t" r="r" b="b"/>
            <a:pathLst>
              <a:path w="190500" h="15875">
                <a:moveTo>
                  <a:pt x="0" y="0"/>
                </a:moveTo>
                <a:lnTo>
                  <a:pt x="190500" y="0"/>
                </a:lnTo>
                <a:lnTo>
                  <a:pt x="190500" y="15875"/>
                </a:lnTo>
                <a:lnTo>
                  <a:pt x="0" y="15875"/>
                </a:lnTo>
                <a:lnTo>
                  <a:pt x="0" y="0"/>
                </a:ln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57" name="Shape 55"/>
          <p:cNvSpPr/>
          <p:nvPr/>
        </p:nvSpPr>
        <p:spPr>
          <a:xfrm>
            <a:off x="5857875" y="7516813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8B949E"/>
          </a:solidFill>
          <a:ln w="50800">
            <a:solidFill>
              <a:srgbClr val="0D1117"/>
            </a:solidFill>
            <a:prstDash val="solid"/>
          </a:ln>
        </p:spPr>
      </p:sp>
      <p:sp>
        <p:nvSpPr>
          <p:cNvPr id="58" name="Shape 56"/>
          <p:cNvSpPr/>
          <p:nvPr/>
        </p:nvSpPr>
        <p:spPr>
          <a:xfrm>
            <a:off x="6480969" y="7227094"/>
            <a:ext cx="1508125" cy="674688"/>
          </a:xfrm>
          <a:custGeom>
            <a:avLst/>
            <a:gdLst/>
            <a:ahLst/>
            <a:cxnLst/>
            <a:rect l="l" t="t" r="r" b="b"/>
            <a:pathLst>
              <a:path w="1508125" h="674688">
                <a:moveTo>
                  <a:pt x="63502" y="0"/>
                </a:moveTo>
                <a:lnTo>
                  <a:pt x="1444623" y="0"/>
                </a:lnTo>
                <a:cubicBezTo>
                  <a:pt x="1479694" y="0"/>
                  <a:pt x="1508125" y="28431"/>
                  <a:pt x="1508125" y="63502"/>
                </a:cubicBezTo>
                <a:lnTo>
                  <a:pt x="1508125" y="611186"/>
                </a:lnTo>
                <a:cubicBezTo>
                  <a:pt x="1508125" y="646257"/>
                  <a:pt x="1479694" y="674688"/>
                  <a:pt x="1444623" y="674688"/>
                </a:cubicBezTo>
                <a:lnTo>
                  <a:pt x="63502" y="674688"/>
                </a:lnTo>
                <a:cubicBezTo>
                  <a:pt x="28431" y="674688"/>
                  <a:pt x="0" y="646257"/>
                  <a:pt x="0" y="611186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8B949E">
              <a:alpha val="10196"/>
            </a:srgbClr>
          </a:solidFill>
          <a:ln w="12700">
            <a:solidFill>
              <a:srgbClr val="8B949E">
                <a:alpha val="30196"/>
              </a:srgbClr>
            </a:solidFill>
            <a:prstDash val="solid"/>
          </a:ln>
        </p:spPr>
      </p:sp>
      <p:sp>
        <p:nvSpPr>
          <p:cNvPr id="59" name="Text 57"/>
          <p:cNvSpPr/>
          <p:nvPr/>
        </p:nvSpPr>
        <p:spPr>
          <a:xfrm>
            <a:off x="6611938" y="7485063"/>
            <a:ext cx="1309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Yapay Zeka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611938" y="7675562"/>
            <a:ext cx="1301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 destekli anomali tespiti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701" y="373701"/>
            <a:ext cx="11509995" cy="186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0" b="1" spc="103" kern="0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FREQUENTLY ASKED QUESTIONS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3701" y="635292"/>
            <a:ext cx="11668818" cy="4484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31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Sık Sorulan Sorular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3701" y="1158474"/>
            <a:ext cx="11528680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Teknik sorular ve platform hakkında merak edilenler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8372" y="1574216"/>
            <a:ext cx="5633545" cy="1690998"/>
          </a:xfrm>
          <a:custGeom>
            <a:avLst/>
            <a:gdLst/>
            <a:ahLst/>
            <a:cxnLst/>
            <a:rect l="l" t="t" r="r" b="b"/>
            <a:pathLst>
              <a:path w="5633545" h="1690998">
                <a:moveTo>
                  <a:pt x="74742" y="0"/>
                </a:moveTo>
                <a:lnTo>
                  <a:pt x="5558803" y="0"/>
                </a:lnTo>
                <a:cubicBezTo>
                  <a:pt x="5600054" y="0"/>
                  <a:pt x="5633545" y="33491"/>
                  <a:pt x="5633545" y="74742"/>
                </a:cubicBezTo>
                <a:lnTo>
                  <a:pt x="5633545" y="1616256"/>
                </a:lnTo>
                <a:cubicBezTo>
                  <a:pt x="5633545" y="1657535"/>
                  <a:pt x="5600082" y="1690998"/>
                  <a:pt x="5558803" y="1690998"/>
                </a:cubicBezTo>
                <a:lnTo>
                  <a:pt x="74742" y="1690998"/>
                </a:lnTo>
                <a:cubicBezTo>
                  <a:pt x="33491" y="1690998"/>
                  <a:pt x="0" y="1657507"/>
                  <a:pt x="0" y="1616256"/>
                </a:cubicBezTo>
                <a:lnTo>
                  <a:pt x="0" y="74742"/>
                </a:lnTo>
                <a:cubicBezTo>
                  <a:pt x="0" y="33463"/>
                  <a:pt x="33463" y="0"/>
                  <a:pt x="74742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69894" y="1765738"/>
            <a:ext cx="373701" cy="373701"/>
          </a:xfrm>
          <a:custGeom>
            <a:avLst/>
            <a:gdLst/>
            <a:ahLst/>
            <a:cxnLst/>
            <a:rect l="l" t="t" r="r" b="b"/>
            <a:pathLst>
              <a:path w="373701" h="373701">
                <a:moveTo>
                  <a:pt x="74740" y="0"/>
                </a:moveTo>
                <a:lnTo>
                  <a:pt x="298961" y="0"/>
                </a:lnTo>
                <a:cubicBezTo>
                  <a:pt x="340211" y="0"/>
                  <a:pt x="373701" y="33490"/>
                  <a:pt x="373701" y="74740"/>
                </a:cubicBezTo>
                <a:lnTo>
                  <a:pt x="373701" y="298961"/>
                </a:lnTo>
                <a:cubicBezTo>
                  <a:pt x="373701" y="340211"/>
                  <a:pt x="340211" y="373701"/>
                  <a:pt x="298961" y="373701"/>
                </a:cubicBezTo>
                <a:lnTo>
                  <a:pt x="74740" y="373701"/>
                </a:lnTo>
                <a:cubicBezTo>
                  <a:pt x="33490" y="373701"/>
                  <a:pt x="0" y="340211"/>
                  <a:pt x="0" y="298961"/>
                </a:cubicBezTo>
                <a:lnTo>
                  <a:pt x="0" y="74740"/>
                </a:lnTo>
                <a:cubicBezTo>
                  <a:pt x="0" y="33490"/>
                  <a:pt x="33490" y="0"/>
                  <a:pt x="74740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10032" y="1877848"/>
            <a:ext cx="93425" cy="149480"/>
          </a:xfrm>
          <a:custGeom>
            <a:avLst/>
            <a:gdLst/>
            <a:ahLst/>
            <a:cxnLst/>
            <a:rect l="l" t="t" r="r" b="b"/>
            <a:pathLst>
              <a:path w="93425" h="149480">
                <a:moveTo>
                  <a:pt x="18685" y="46713"/>
                </a:moveTo>
                <a:cubicBezTo>
                  <a:pt x="18685" y="31239"/>
                  <a:pt x="31239" y="18685"/>
                  <a:pt x="46713" y="18685"/>
                </a:cubicBezTo>
                <a:cubicBezTo>
                  <a:pt x="62186" y="18685"/>
                  <a:pt x="74740" y="31239"/>
                  <a:pt x="74740" y="46713"/>
                </a:cubicBezTo>
                <a:cubicBezTo>
                  <a:pt x="74740" y="59179"/>
                  <a:pt x="66595" y="69748"/>
                  <a:pt x="55325" y="73397"/>
                </a:cubicBezTo>
                <a:cubicBezTo>
                  <a:pt x="47034" y="76083"/>
                  <a:pt x="37370" y="83703"/>
                  <a:pt x="37370" y="95761"/>
                </a:cubicBezTo>
                <a:lnTo>
                  <a:pt x="37370" y="102768"/>
                </a:lnTo>
                <a:cubicBezTo>
                  <a:pt x="37370" y="107935"/>
                  <a:pt x="41545" y="112110"/>
                  <a:pt x="46713" y="112110"/>
                </a:cubicBezTo>
                <a:cubicBezTo>
                  <a:pt x="51880" y="112110"/>
                  <a:pt x="56055" y="107935"/>
                  <a:pt x="56055" y="102768"/>
                </a:cubicBezTo>
                <a:lnTo>
                  <a:pt x="56055" y="95761"/>
                </a:lnTo>
                <a:cubicBezTo>
                  <a:pt x="56055" y="95265"/>
                  <a:pt x="56230" y="94564"/>
                  <a:pt x="57077" y="93630"/>
                </a:cubicBezTo>
                <a:cubicBezTo>
                  <a:pt x="57953" y="92666"/>
                  <a:pt x="59383" y="91732"/>
                  <a:pt x="61077" y="91177"/>
                </a:cubicBezTo>
                <a:cubicBezTo>
                  <a:pt x="79849" y="85134"/>
                  <a:pt x="93425" y="67529"/>
                  <a:pt x="93425" y="46713"/>
                </a:cubicBezTo>
                <a:cubicBezTo>
                  <a:pt x="93425" y="20904"/>
                  <a:pt x="72521" y="0"/>
                  <a:pt x="46713" y="0"/>
                </a:cubicBezTo>
                <a:cubicBezTo>
                  <a:pt x="20904" y="0"/>
                  <a:pt x="0" y="20904"/>
                  <a:pt x="0" y="46713"/>
                </a:cubicBezTo>
                <a:cubicBezTo>
                  <a:pt x="0" y="51880"/>
                  <a:pt x="4175" y="56055"/>
                  <a:pt x="9343" y="56055"/>
                </a:cubicBezTo>
                <a:cubicBezTo>
                  <a:pt x="14510" y="56055"/>
                  <a:pt x="18685" y="51880"/>
                  <a:pt x="18685" y="46713"/>
                </a:cubicBezTo>
                <a:close/>
                <a:moveTo>
                  <a:pt x="46713" y="149480"/>
                </a:moveTo>
                <a:cubicBezTo>
                  <a:pt x="53165" y="149480"/>
                  <a:pt x="58391" y="144254"/>
                  <a:pt x="58391" y="137802"/>
                </a:cubicBezTo>
                <a:cubicBezTo>
                  <a:pt x="58391" y="131350"/>
                  <a:pt x="53165" y="126124"/>
                  <a:pt x="46713" y="126124"/>
                </a:cubicBezTo>
                <a:cubicBezTo>
                  <a:pt x="40260" y="126124"/>
                  <a:pt x="35034" y="131350"/>
                  <a:pt x="35034" y="137802"/>
                </a:cubicBezTo>
                <a:cubicBezTo>
                  <a:pt x="35034" y="144254"/>
                  <a:pt x="40260" y="149480"/>
                  <a:pt x="46713" y="14948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8" name="Text 6"/>
          <p:cNvSpPr/>
          <p:nvPr/>
        </p:nvSpPr>
        <p:spPr>
          <a:xfrm>
            <a:off x="1093076" y="1765738"/>
            <a:ext cx="4811402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Hangi işletim sistemlerinde çalışır?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93076" y="2102069"/>
            <a:ext cx="4802060" cy="971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LAM-Action-Guard, Windows 10/11, Linux (Ubuntu, Debian, CentOS) ve macOS 10.15+ üzerinde test edilmiştir. Python, Go ve Bash'in platformlar arası uyumluluğu sayesinde tüm major işletim sistemlerinde sorunsuz çalışır.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74828" y="1574216"/>
            <a:ext cx="5633545" cy="1690998"/>
          </a:xfrm>
          <a:custGeom>
            <a:avLst/>
            <a:gdLst/>
            <a:ahLst/>
            <a:cxnLst/>
            <a:rect l="l" t="t" r="r" b="b"/>
            <a:pathLst>
              <a:path w="5633545" h="1690998">
                <a:moveTo>
                  <a:pt x="74742" y="0"/>
                </a:moveTo>
                <a:lnTo>
                  <a:pt x="5558803" y="0"/>
                </a:lnTo>
                <a:cubicBezTo>
                  <a:pt x="5600054" y="0"/>
                  <a:pt x="5633545" y="33491"/>
                  <a:pt x="5633545" y="74742"/>
                </a:cubicBezTo>
                <a:lnTo>
                  <a:pt x="5633545" y="1616256"/>
                </a:lnTo>
                <a:cubicBezTo>
                  <a:pt x="5633545" y="1657535"/>
                  <a:pt x="5600082" y="1690998"/>
                  <a:pt x="5558803" y="1690998"/>
                </a:cubicBezTo>
                <a:lnTo>
                  <a:pt x="74742" y="1690998"/>
                </a:lnTo>
                <a:cubicBezTo>
                  <a:pt x="33491" y="1690998"/>
                  <a:pt x="0" y="1657507"/>
                  <a:pt x="0" y="1616256"/>
                </a:cubicBezTo>
                <a:lnTo>
                  <a:pt x="0" y="74742"/>
                </a:lnTo>
                <a:cubicBezTo>
                  <a:pt x="0" y="33463"/>
                  <a:pt x="33463" y="0"/>
                  <a:pt x="74742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366349" y="1765738"/>
            <a:ext cx="373701" cy="373701"/>
          </a:xfrm>
          <a:custGeom>
            <a:avLst/>
            <a:gdLst/>
            <a:ahLst/>
            <a:cxnLst/>
            <a:rect l="l" t="t" r="r" b="b"/>
            <a:pathLst>
              <a:path w="373701" h="373701">
                <a:moveTo>
                  <a:pt x="74740" y="0"/>
                </a:moveTo>
                <a:lnTo>
                  <a:pt x="298961" y="0"/>
                </a:lnTo>
                <a:cubicBezTo>
                  <a:pt x="340211" y="0"/>
                  <a:pt x="373701" y="33490"/>
                  <a:pt x="373701" y="74740"/>
                </a:cubicBezTo>
                <a:lnTo>
                  <a:pt x="373701" y="298961"/>
                </a:lnTo>
                <a:cubicBezTo>
                  <a:pt x="373701" y="340211"/>
                  <a:pt x="340211" y="373701"/>
                  <a:pt x="298961" y="373701"/>
                </a:cubicBezTo>
                <a:lnTo>
                  <a:pt x="74740" y="373701"/>
                </a:lnTo>
                <a:cubicBezTo>
                  <a:pt x="33490" y="373701"/>
                  <a:pt x="0" y="340211"/>
                  <a:pt x="0" y="298961"/>
                </a:cubicBezTo>
                <a:lnTo>
                  <a:pt x="0" y="74740"/>
                </a:lnTo>
                <a:cubicBezTo>
                  <a:pt x="0" y="33490"/>
                  <a:pt x="33490" y="0"/>
                  <a:pt x="74740" y="0"/>
                </a:cubicBezTo>
                <a:close/>
              </a:path>
            </a:pathLst>
          </a:custGeom>
          <a:solidFill>
            <a:srgbClr val="3FB950">
              <a:alpha val="10196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6506487" y="1877848"/>
            <a:ext cx="93425" cy="149480"/>
          </a:xfrm>
          <a:custGeom>
            <a:avLst/>
            <a:gdLst/>
            <a:ahLst/>
            <a:cxnLst/>
            <a:rect l="l" t="t" r="r" b="b"/>
            <a:pathLst>
              <a:path w="93425" h="149480">
                <a:moveTo>
                  <a:pt x="18685" y="46713"/>
                </a:moveTo>
                <a:cubicBezTo>
                  <a:pt x="18685" y="31239"/>
                  <a:pt x="31239" y="18685"/>
                  <a:pt x="46713" y="18685"/>
                </a:cubicBezTo>
                <a:cubicBezTo>
                  <a:pt x="62186" y="18685"/>
                  <a:pt x="74740" y="31239"/>
                  <a:pt x="74740" y="46713"/>
                </a:cubicBezTo>
                <a:cubicBezTo>
                  <a:pt x="74740" y="59179"/>
                  <a:pt x="66595" y="69748"/>
                  <a:pt x="55325" y="73397"/>
                </a:cubicBezTo>
                <a:cubicBezTo>
                  <a:pt x="47034" y="76083"/>
                  <a:pt x="37370" y="83703"/>
                  <a:pt x="37370" y="95761"/>
                </a:cubicBezTo>
                <a:lnTo>
                  <a:pt x="37370" y="102768"/>
                </a:lnTo>
                <a:cubicBezTo>
                  <a:pt x="37370" y="107935"/>
                  <a:pt x="41545" y="112110"/>
                  <a:pt x="46713" y="112110"/>
                </a:cubicBezTo>
                <a:cubicBezTo>
                  <a:pt x="51880" y="112110"/>
                  <a:pt x="56055" y="107935"/>
                  <a:pt x="56055" y="102768"/>
                </a:cubicBezTo>
                <a:lnTo>
                  <a:pt x="56055" y="95761"/>
                </a:lnTo>
                <a:cubicBezTo>
                  <a:pt x="56055" y="95265"/>
                  <a:pt x="56230" y="94564"/>
                  <a:pt x="57077" y="93630"/>
                </a:cubicBezTo>
                <a:cubicBezTo>
                  <a:pt x="57953" y="92666"/>
                  <a:pt x="59383" y="91732"/>
                  <a:pt x="61077" y="91177"/>
                </a:cubicBezTo>
                <a:cubicBezTo>
                  <a:pt x="79849" y="85134"/>
                  <a:pt x="93425" y="67529"/>
                  <a:pt x="93425" y="46713"/>
                </a:cubicBezTo>
                <a:cubicBezTo>
                  <a:pt x="93425" y="20904"/>
                  <a:pt x="72521" y="0"/>
                  <a:pt x="46713" y="0"/>
                </a:cubicBezTo>
                <a:cubicBezTo>
                  <a:pt x="20904" y="0"/>
                  <a:pt x="0" y="20904"/>
                  <a:pt x="0" y="46713"/>
                </a:cubicBezTo>
                <a:cubicBezTo>
                  <a:pt x="0" y="51880"/>
                  <a:pt x="4175" y="56055"/>
                  <a:pt x="9343" y="56055"/>
                </a:cubicBezTo>
                <a:cubicBezTo>
                  <a:pt x="14510" y="56055"/>
                  <a:pt x="18685" y="51880"/>
                  <a:pt x="18685" y="46713"/>
                </a:cubicBezTo>
                <a:close/>
                <a:moveTo>
                  <a:pt x="46713" y="149480"/>
                </a:moveTo>
                <a:cubicBezTo>
                  <a:pt x="53165" y="149480"/>
                  <a:pt x="58391" y="144254"/>
                  <a:pt x="58391" y="137802"/>
                </a:cubicBezTo>
                <a:cubicBezTo>
                  <a:pt x="58391" y="131350"/>
                  <a:pt x="53165" y="126124"/>
                  <a:pt x="46713" y="126124"/>
                </a:cubicBezTo>
                <a:cubicBezTo>
                  <a:pt x="40260" y="126124"/>
                  <a:pt x="35034" y="131350"/>
                  <a:pt x="35034" y="137802"/>
                </a:cubicBezTo>
                <a:cubicBezTo>
                  <a:pt x="35034" y="144254"/>
                  <a:pt x="40260" y="149480"/>
                  <a:pt x="46713" y="14948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3" name="Text 11"/>
          <p:cNvSpPr/>
          <p:nvPr/>
        </p:nvSpPr>
        <p:spPr>
          <a:xfrm>
            <a:off x="6889531" y="1765738"/>
            <a:ext cx="4811402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Güvenlik açığı tespiti doğruluğu nedir?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889531" y="2102069"/>
            <a:ext cx="4802060" cy="7287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Platformumuz, yaygın zafiyet türlerinde (XSS, SQLi) </a:t>
            </a:r>
            <a:pPr>
              <a:lnSpc>
                <a:spcPct val="140000"/>
              </a:lnSpc>
            </a:pPr>
            <a:r>
              <a:rPr lang="en-US" sz="1177" b="1" dirty="0">
                <a:solidFill>
                  <a:srgbClr val="3FB9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%95+ doğruluk</a:t>
            </a:r>
            <a:pPr>
              <a:lnSpc>
                <a:spcPct val="140000"/>
              </a:lnSpc>
            </a:pPr>
            <a:r>
              <a:rPr lang="en-US" sz="1177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oranı sağlar. False positive oranı %5'in altındadır. Her bulgu için kanıt ve payload bilgisi sunulur.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78372" y="3424037"/>
            <a:ext cx="5633545" cy="1448092"/>
          </a:xfrm>
          <a:custGeom>
            <a:avLst/>
            <a:gdLst/>
            <a:ahLst/>
            <a:cxnLst/>
            <a:rect l="l" t="t" r="r" b="b"/>
            <a:pathLst>
              <a:path w="5633545" h="1448092">
                <a:moveTo>
                  <a:pt x="74736" y="0"/>
                </a:moveTo>
                <a:lnTo>
                  <a:pt x="5558809" y="0"/>
                </a:lnTo>
                <a:cubicBezTo>
                  <a:pt x="5600084" y="0"/>
                  <a:pt x="5633545" y="33460"/>
                  <a:pt x="5633545" y="74736"/>
                </a:cubicBezTo>
                <a:lnTo>
                  <a:pt x="5633545" y="1373356"/>
                </a:lnTo>
                <a:cubicBezTo>
                  <a:pt x="5633545" y="1414631"/>
                  <a:pt x="5600084" y="1448092"/>
                  <a:pt x="5558809" y="1448092"/>
                </a:cubicBezTo>
                <a:lnTo>
                  <a:pt x="74736" y="1448092"/>
                </a:lnTo>
                <a:cubicBezTo>
                  <a:pt x="33460" y="1448092"/>
                  <a:pt x="0" y="1414631"/>
                  <a:pt x="0" y="1373356"/>
                </a:cubicBezTo>
                <a:lnTo>
                  <a:pt x="0" y="74736"/>
                </a:lnTo>
                <a:cubicBezTo>
                  <a:pt x="0" y="33488"/>
                  <a:pt x="33488" y="0"/>
                  <a:pt x="74736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69894" y="3615559"/>
            <a:ext cx="373701" cy="373701"/>
          </a:xfrm>
          <a:custGeom>
            <a:avLst/>
            <a:gdLst/>
            <a:ahLst/>
            <a:cxnLst/>
            <a:rect l="l" t="t" r="r" b="b"/>
            <a:pathLst>
              <a:path w="373701" h="373701">
                <a:moveTo>
                  <a:pt x="74740" y="0"/>
                </a:moveTo>
                <a:lnTo>
                  <a:pt x="298961" y="0"/>
                </a:lnTo>
                <a:cubicBezTo>
                  <a:pt x="340211" y="0"/>
                  <a:pt x="373701" y="33490"/>
                  <a:pt x="373701" y="74740"/>
                </a:cubicBezTo>
                <a:lnTo>
                  <a:pt x="373701" y="298961"/>
                </a:lnTo>
                <a:cubicBezTo>
                  <a:pt x="373701" y="340211"/>
                  <a:pt x="340211" y="373701"/>
                  <a:pt x="298961" y="373701"/>
                </a:cubicBezTo>
                <a:lnTo>
                  <a:pt x="74740" y="373701"/>
                </a:lnTo>
                <a:cubicBezTo>
                  <a:pt x="33490" y="373701"/>
                  <a:pt x="0" y="340211"/>
                  <a:pt x="0" y="298961"/>
                </a:cubicBezTo>
                <a:lnTo>
                  <a:pt x="0" y="74740"/>
                </a:lnTo>
                <a:cubicBezTo>
                  <a:pt x="0" y="33490"/>
                  <a:pt x="33490" y="0"/>
                  <a:pt x="74740" y="0"/>
                </a:cubicBezTo>
                <a:close/>
              </a:path>
            </a:pathLst>
          </a:custGeom>
          <a:solidFill>
            <a:srgbClr val="8B949E">
              <a:alpha val="1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710032" y="3727669"/>
            <a:ext cx="93425" cy="149480"/>
          </a:xfrm>
          <a:custGeom>
            <a:avLst/>
            <a:gdLst/>
            <a:ahLst/>
            <a:cxnLst/>
            <a:rect l="l" t="t" r="r" b="b"/>
            <a:pathLst>
              <a:path w="93425" h="149480">
                <a:moveTo>
                  <a:pt x="18685" y="46713"/>
                </a:moveTo>
                <a:cubicBezTo>
                  <a:pt x="18685" y="31239"/>
                  <a:pt x="31239" y="18685"/>
                  <a:pt x="46713" y="18685"/>
                </a:cubicBezTo>
                <a:cubicBezTo>
                  <a:pt x="62186" y="18685"/>
                  <a:pt x="74740" y="31239"/>
                  <a:pt x="74740" y="46713"/>
                </a:cubicBezTo>
                <a:cubicBezTo>
                  <a:pt x="74740" y="59179"/>
                  <a:pt x="66595" y="69748"/>
                  <a:pt x="55325" y="73397"/>
                </a:cubicBezTo>
                <a:cubicBezTo>
                  <a:pt x="47034" y="76083"/>
                  <a:pt x="37370" y="83703"/>
                  <a:pt x="37370" y="95761"/>
                </a:cubicBezTo>
                <a:lnTo>
                  <a:pt x="37370" y="102768"/>
                </a:lnTo>
                <a:cubicBezTo>
                  <a:pt x="37370" y="107935"/>
                  <a:pt x="41545" y="112110"/>
                  <a:pt x="46713" y="112110"/>
                </a:cubicBezTo>
                <a:cubicBezTo>
                  <a:pt x="51880" y="112110"/>
                  <a:pt x="56055" y="107935"/>
                  <a:pt x="56055" y="102768"/>
                </a:cubicBezTo>
                <a:lnTo>
                  <a:pt x="56055" y="95761"/>
                </a:lnTo>
                <a:cubicBezTo>
                  <a:pt x="56055" y="95265"/>
                  <a:pt x="56230" y="94564"/>
                  <a:pt x="57077" y="93630"/>
                </a:cubicBezTo>
                <a:cubicBezTo>
                  <a:pt x="57953" y="92666"/>
                  <a:pt x="59383" y="91732"/>
                  <a:pt x="61077" y="91177"/>
                </a:cubicBezTo>
                <a:cubicBezTo>
                  <a:pt x="79849" y="85134"/>
                  <a:pt x="93425" y="67529"/>
                  <a:pt x="93425" y="46713"/>
                </a:cubicBezTo>
                <a:cubicBezTo>
                  <a:pt x="93425" y="20904"/>
                  <a:pt x="72521" y="0"/>
                  <a:pt x="46713" y="0"/>
                </a:cubicBezTo>
                <a:cubicBezTo>
                  <a:pt x="20904" y="0"/>
                  <a:pt x="0" y="20904"/>
                  <a:pt x="0" y="46713"/>
                </a:cubicBezTo>
                <a:cubicBezTo>
                  <a:pt x="0" y="51880"/>
                  <a:pt x="4175" y="56055"/>
                  <a:pt x="9343" y="56055"/>
                </a:cubicBezTo>
                <a:cubicBezTo>
                  <a:pt x="14510" y="56055"/>
                  <a:pt x="18685" y="51880"/>
                  <a:pt x="18685" y="46713"/>
                </a:cubicBezTo>
                <a:close/>
                <a:moveTo>
                  <a:pt x="46713" y="149480"/>
                </a:moveTo>
                <a:cubicBezTo>
                  <a:pt x="53165" y="149480"/>
                  <a:pt x="58391" y="144254"/>
                  <a:pt x="58391" y="137802"/>
                </a:cubicBezTo>
                <a:cubicBezTo>
                  <a:pt x="58391" y="131350"/>
                  <a:pt x="53165" y="126124"/>
                  <a:pt x="46713" y="126124"/>
                </a:cubicBezTo>
                <a:cubicBezTo>
                  <a:pt x="40260" y="126124"/>
                  <a:pt x="35034" y="131350"/>
                  <a:pt x="35034" y="137802"/>
                </a:cubicBezTo>
                <a:cubicBezTo>
                  <a:pt x="35034" y="144254"/>
                  <a:pt x="40260" y="149480"/>
                  <a:pt x="46713" y="149480"/>
                </a:cubicBez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18" name="Text 16"/>
          <p:cNvSpPr/>
          <p:nvPr/>
        </p:nvSpPr>
        <p:spPr>
          <a:xfrm>
            <a:off x="1093076" y="3615559"/>
            <a:ext cx="4811402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False positive'leri nasıl azaltıyorsunuz?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93076" y="3951890"/>
            <a:ext cx="4802060" cy="7287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Çift doğrulama mekanizmaları, response analizi ve pattern matching kullanıyoruz. Yakında AI destekli anomali tespiti ile false positive oranını daha da düşürmeyi hedefliyoruz.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74828" y="3424037"/>
            <a:ext cx="5633545" cy="1448092"/>
          </a:xfrm>
          <a:custGeom>
            <a:avLst/>
            <a:gdLst/>
            <a:ahLst/>
            <a:cxnLst/>
            <a:rect l="l" t="t" r="r" b="b"/>
            <a:pathLst>
              <a:path w="5633545" h="1448092">
                <a:moveTo>
                  <a:pt x="74736" y="0"/>
                </a:moveTo>
                <a:lnTo>
                  <a:pt x="5558809" y="0"/>
                </a:lnTo>
                <a:cubicBezTo>
                  <a:pt x="5600084" y="0"/>
                  <a:pt x="5633545" y="33460"/>
                  <a:pt x="5633545" y="74736"/>
                </a:cubicBezTo>
                <a:lnTo>
                  <a:pt x="5633545" y="1373356"/>
                </a:lnTo>
                <a:cubicBezTo>
                  <a:pt x="5633545" y="1414631"/>
                  <a:pt x="5600084" y="1448092"/>
                  <a:pt x="5558809" y="1448092"/>
                </a:cubicBezTo>
                <a:lnTo>
                  <a:pt x="74736" y="1448092"/>
                </a:lnTo>
                <a:cubicBezTo>
                  <a:pt x="33460" y="1448092"/>
                  <a:pt x="0" y="1414631"/>
                  <a:pt x="0" y="1373356"/>
                </a:cubicBezTo>
                <a:lnTo>
                  <a:pt x="0" y="74736"/>
                </a:lnTo>
                <a:cubicBezTo>
                  <a:pt x="0" y="33488"/>
                  <a:pt x="33488" y="0"/>
                  <a:pt x="74736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366349" y="3615559"/>
            <a:ext cx="373701" cy="373701"/>
          </a:xfrm>
          <a:custGeom>
            <a:avLst/>
            <a:gdLst/>
            <a:ahLst/>
            <a:cxnLst/>
            <a:rect l="l" t="t" r="r" b="b"/>
            <a:pathLst>
              <a:path w="373701" h="373701">
                <a:moveTo>
                  <a:pt x="74740" y="0"/>
                </a:moveTo>
                <a:lnTo>
                  <a:pt x="298961" y="0"/>
                </a:lnTo>
                <a:cubicBezTo>
                  <a:pt x="340211" y="0"/>
                  <a:pt x="373701" y="33490"/>
                  <a:pt x="373701" y="74740"/>
                </a:cubicBezTo>
                <a:lnTo>
                  <a:pt x="373701" y="298961"/>
                </a:lnTo>
                <a:cubicBezTo>
                  <a:pt x="373701" y="340211"/>
                  <a:pt x="340211" y="373701"/>
                  <a:pt x="298961" y="373701"/>
                </a:cubicBezTo>
                <a:lnTo>
                  <a:pt x="74740" y="373701"/>
                </a:lnTo>
                <a:cubicBezTo>
                  <a:pt x="33490" y="373701"/>
                  <a:pt x="0" y="340211"/>
                  <a:pt x="0" y="298961"/>
                </a:cubicBezTo>
                <a:lnTo>
                  <a:pt x="0" y="74740"/>
                </a:lnTo>
                <a:cubicBezTo>
                  <a:pt x="0" y="33490"/>
                  <a:pt x="33490" y="0"/>
                  <a:pt x="74740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6506487" y="3727669"/>
            <a:ext cx="93425" cy="149480"/>
          </a:xfrm>
          <a:custGeom>
            <a:avLst/>
            <a:gdLst/>
            <a:ahLst/>
            <a:cxnLst/>
            <a:rect l="l" t="t" r="r" b="b"/>
            <a:pathLst>
              <a:path w="93425" h="149480">
                <a:moveTo>
                  <a:pt x="18685" y="46713"/>
                </a:moveTo>
                <a:cubicBezTo>
                  <a:pt x="18685" y="31239"/>
                  <a:pt x="31239" y="18685"/>
                  <a:pt x="46713" y="18685"/>
                </a:cubicBezTo>
                <a:cubicBezTo>
                  <a:pt x="62186" y="18685"/>
                  <a:pt x="74740" y="31239"/>
                  <a:pt x="74740" y="46713"/>
                </a:cubicBezTo>
                <a:cubicBezTo>
                  <a:pt x="74740" y="59179"/>
                  <a:pt x="66595" y="69748"/>
                  <a:pt x="55325" y="73397"/>
                </a:cubicBezTo>
                <a:cubicBezTo>
                  <a:pt x="47034" y="76083"/>
                  <a:pt x="37370" y="83703"/>
                  <a:pt x="37370" y="95761"/>
                </a:cubicBezTo>
                <a:lnTo>
                  <a:pt x="37370" y="102768"/>
                </a:lnTo>
                <a:cubicBezTo>
                  <a:pt x="37370" y="107935"/>
                  <a:pt x="41545" y="112110"/>
                  <a:pt x="46713" y="112110"/>
                </a:cubicBezTo>
                <a:cubicBezTo>
                  <a:pt x="51880" y="112110"/>
                  <a:pt x="56055" y="107935"/>
                  <a:pt x="56055" y="102768"/>
                </a:cubicBezTo>
                <a:lnTo>
                  <a:pt x="56055" y="95761"/>
                </a:lnTo>
                <a:cubicBezTo>
                  <a:pt x="56055" y="95265"/>
                  <a:pt x="56230" y="94564"/>
                  <a:pt x="57077" y="93630"/>
                </a:cubicBezTo>
                <a:cubicBezTo>
                  <a:pt x="57953" y="92666"/>
                  <a:pt x="59383" y="91732"/>
                  <a:pt x="61077" y="91177"/>
                </a:cubicBezTo>
                <a:cubicBezTo>
                  <a:pt x="79849" y="85134"/>
                  <a:pt x="93425" y="67529"/>
                  <a:pt x="93425" y="46713"/>
                </a:cubicBezTo>
                <a:cubicBezTo>
                  <a:pt x="93425" y="20904"/>
                  <a:pt x="72521" y="0"/>
                  <a:pt x="46713" y="0"/>
                </a:cubicBezTo>
                <a:cubicBezTo>
                  <a:pt x="20904" y="0"/>
                  <a:pt x="0" y="20904"/>
                  <a:pt x="0" y="46713"/>
                </a:cubicBezTo>
                <a:cubicBezTo>
                  <a:pt x="0" y="51880"/>
                  <a:pt x="4175" y="56055"/>
                  <a:pt x="9343" y="56055"/>
                </a:cubicBezTo>
                <a:cubicBezTo>
                  <a:pt x="14510" y="56055"/>
                  <a:pt x="18685" y="51880"/>
                  <a:pt x="18685" y="46713"/>
                </a:cubicBezTo>
                <a:close/>
                <a:moveTo>
                  <a:pt x="46713" y="149480"/>
                </a:moveTo>
                <a:cubicBezTo>
                  <a:pt x="53165" y="149480"/>
                  <a:pt x="58391" y="144254"/>
                  <a:pt x="58391" y="137802"/>
                </a:cubicBezTo>
                <a:cubicBezTo>
                  <a:pt x="58391" y="131350"/>
                  <a:pt x="53165" y="126124"/>
                  <a:pt x="46713" y="126124"/>
                </a:cubicBezTo>
                <a:cubicBezTo>
                  <a:pt x="40260" y="126124"/>
                  <a:pt x="35034" y="131350"/>
                  <a:pt x="35034" y="137802"/>
                </a:cubicBezTo>
                <a:cubicBezTo>
                  <a:pt x="35034" y="144254"/>
                  <a:pt x="40260" y="149480"/>
                  <a:pt x="46713" y="14948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3" name="Text 21"/>
          <p:cNvSpPr/>
          <p:nvPr/>
        </p:nvSpPr>
        <p:spPr>
          <a:xfrm>
            <a:off x="6889531" y="3615559"/>
            <a:ext cx="4811402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Raporlar nasıl özelleştirilebilir?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889531" y="3951890"/>
            <a:ext cx="4802060" cy="7287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JSON çıktısı, Python scriptleri ve Jinja2 template'leri ile özelleştirilebilir. Filtreleme, format dönüştürme (HTML, PDF, Markdown) ve CI/CD entegrasyonu için örnek scriptler sağlıyoruz.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78372" y="5030952"/>
            <a:ext cx="5633545" cy="1448092"/>
          </a:xfrm>
          <a:custGeom>
            <a:avLst/>
            <a:gdLst/>
            <a:ahLst/>
            <a:cxnLst/>
            <a:rect l="l" t="t" r="r" b="b"/>
            <a:pathLst>
              <a:path w="5633545" h="1448092">
                <a:moveTo>
                  <a:pt x="74736" y="0"/>
                </a:moveTo>
                <a:lnTo>
                  <a:pt x="5558809" y="0"/>
                </a:lnTo>
                <a:cubicBezTo>
                  <a:pt x="5600084" y="0"/>
                  <a:pt x="5633545" y="33460"/>
                  <a:pt x="5633545" y="74736"/>
                </a:cubicBezTo>
                <a:lnTo>
                  <a:pt x="5633545" y="1373356"/>
                </a:lnTo>
                <a:cubicBezTo>
                  <a:pt x="5633545" y="1414631"/>
                  <a:pt x="5600084" y="1448092"/>
                  <a:pt x="5558809" y="1448092"/>
                </a:cubicBezTo>
                <a:lnTo>
                  <a:pt x="74736" y="1448092"/>
                </a:lnTo>
                <a:cubicBezTo>
                  <a:pt x="33460" y="1448092"/>
                  <a:pt x="0" y="1414631"/>
                  <a:pt x="0" y="1373356"/>
                </a:cubicBezTo>
                <a:lnTo>
                  <a:pt x="0" y="74736"/>
                </a:lnTo>
                <a:cubicBezTo>
                  <a:pt x="0" y="33488"/>
                  <a:pt x="33488" y="0"/>
                  <a:pt x="74736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69894" y="5222474"/>
            <a:ext cx="373701" cy="373701"/>
          </a:xfrm>
          <a:custGeom>
            <a:avLst/>
            <a:gdLst/>
            <a:ahLst/>
            <a:cxnLst/>
            <a:rect l="l" t="t" r="r" b="b"/>
            <a:pathLst>
              <a:path w="373701" h="373701">
                <a:moveTo>
                  <a:pt x="74740" y="0"/>
                </a:moveTo>
                <a:lnTo>
                  <a:pt x="298961" y="0"/>
                </a:lnTo>
                <a:cubicBezTo>
                  <a:pt x="340211" y="0"/>
                  <a:pt x="373701" y="33490"/>
                  <a:pt x="373701" y="74740"/>
                </a:cubicBezTo>
                <a:lnTo>
                  <a:pt x="373701" y="298961"/>
                </a:lnTo>
                <a:cubicBezTo>
                  <a:pt x="373701" y="340211"/>
                  <a:pt x="340211" y="373701"/>
                  <a:pt x="298961" y="373701"/>
                </a:cubicBezTo>
                <a:lnTo>
                  <a:pt x="74740" y="373701"/>
                </a:lnTo>
                <a:cubicBezTo>
                  <a:pt x="33490" y="373701"/>
                  <a:pt x="0" y="340211"/>
                  <a:pt x="0" y="298961"/>
                </a:cubicBezTo>
                <a:lnTo>
                  <a:pt x="0" y="74740"/>
                </a:lnTo>
                <a:cubicBezTo>
                  <a:pt x="0" y="33490"/>
                  <a:pt x="33490" y="0"/>
                  <a:pt x="74740" y="0"/>
                </a:cubicBezTo>
                <a:close/>
              </a:path>
            </a:pathLst>
          </a:custGeom>
          <a:solidFill>
            <a:srgbClr val="3FB950">
              <a:alpha val="10196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710032" y="5334584"/>
            <a:ext cx="93425" cy="149480"/>
          </a:xfrm>
          <a:custGeom>
            <a:avLst/>
            <a:gdLst/>
            <a:ahLst/>
            <a:cxnLst/>
            <a:rect l="l" t="t" r="r" b="b"/>
            <a:pathLst>
              <a:path w="93425" h="149480">
                <a:moveTo>
                  <a:pt x="18685" y="46713"/>
                </a:moveTo>
                <a:cubicBezTo>
                  <a:pt x="18685" y="31239"/>
                  <a:pt x="31239" y="18685"/>
                  <a:pt x="46713" y="18685"/>
                </a:cubicBezTo>
                <a:cubicBezTo>
                  <a:pt x="62186" y="18685"/>
                  <a:pt x="74740" y="31239"/>
                  <a:pt x="74740" y="46713"/>
                </a:cubicBezTo>
                <a:cubicBezTo>
                  <a:pt x="74740" y="59179"/>
                  <a:pt x="66595" y="69748"/>
                  <a:pt x="55325" y="73397"/>
                </a:cubicBezTo>
                <a:cubicBezTo>
                  <a:pt x="47034" y="76083"/>
                  <a:pt x="37370" y="83703"/>
                  <a:pt x="37370" y="95761"/>
                </a:cubicBezTo>
                <a:lnTo>
                  <a:pt x="37370" y="102768"/>
                </a:lnTo>
                <a:cubicBezTo>
                  <a:pt x="37370" y="107935"/>
                  <a:pt x="41545" y="112110"/>
                  <a:pt x="46713" y="112110"/>
                </a:cubicBezTo>
                <a:cubicBezTo>
                  <a:pt x="51880" y="112110"/>
                  <a:pt x="56055" y="107935"/>
                  <a:pt x="56055" y="102768"/>
                </a:cubicBezTo>
                <a:lnTo>
                  <a:pt x="56055" y="95761"/>
                </a:lnTo>
                <a:cubicBezTo>
                  <a:pt x="56055" y="95265"/>
                  <a:pt x="56230" y="94564"/>
                  <a:pt x="57077" y="93630"/>
                </a:cubicBezTo>
                <a:cubicBezTo>
                  <a:pt x="57953" y="92666"/>
                  <a:pt x="59383" y="91732"/>
                  <a:pt x="61077" y="91177"/>
                </a:cubicBezTo>
                <a:cubicBezTo>
                  <a:pt x="79849" y="85134"/>
                  <a:pt x="93425" y="67529"/>
                  <a:pt x="93425" y="46713"/>
                </a:cubicBezTo>
                <a:cubicBezTo>
                  <a:pt x="93425" y="20904"/>
                  <a:pt x="72521" y="0"/>
                  <a:pt x="46713" y="0"/>
                </a:cubicBezTo>
                <a:cubicBezTo>
                  <a:pt x="20904" y="0"/>
                  <a:pt x="0" y="20904"/>
                  <a:pt x="0" y="46713"/>
                </a:cubicBezTo>
                <a:cubicBezTo>
                  <a:pt x="0" y="51880"/>
                  <a:pt x="4175" y="56055"/>
                  <a:pt x="9343" y="56055"/>
                </a:cubicBezTo>
                <a:cubicBezTo>
                  <a:pt x="14510" y="56055"/>
                  <a:pt x="18685" y="51880"/>
                  <a:pt x="18685" y="46713"/>
                </a:cubicBezTo>
                <a:close/>
                <a:moveTo>
                  <a:pt x="46713" y="149480"/>
                </a:moveTo>
                <a:cubicBezTo>
                  <a:pt x="53165" y="149480"/>
                  <a:pt x="58391" y="144254"/>
                  <a:pt x="58391" y="137802"/>
                </a:cubicBezTo>
                <a:cubicBezTo>
                  <a:pt x="58391" y="131350"/>
                  <a:pt x="53165" y="126124"/>
                  <a:pt x="46713" y="126124"/>
                </a:cubicBezTo>
                <a:cubicBezTo>
                  <a:pt x="40260" y="126124"/>
                  <a:pt x="35034" y="131350"/>
                  <a:pt x="35034" y="137802"/>
                </a:cubicBezTo>
                <a:cubicBezTo>
                  <a:pt x="35034" y="144254"/>
                  <a:pt x="40260" y="149480"/>
                  <a:pt x="46713" y="14948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8" name="Text 26"/>
          <p:cNvSpPr/>
          <p:nvPr/>
        </p:nvSpPr>
        <p:spPr>
          <a:xfrm>
            <a:off x="1093076" y="5222474"/>
            <a:ext cx="4811402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Manuel müdahale gerektiren durumlar?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093076" y="5558805"/>
            <a:ext cx="4802060" cy="7287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Otomasyon, tekrar eden görevler için tasarlanmıştır. Karmaşık business logic hataları, oturum yönetimi ve çok adımlı exploit senaryoları için manuel kontrol önerilir. Raporlar bu durumları işaretler.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74828" y="5030952"/>
            <a:ext cx="5633545" cy="1448092"/>
          </a:xfrm>
          <a:custGeom>
            <a:avLst/>
            <a:gdLst/>
            <a:ahLst/>
            <a:cxnLst/>
            <a:rect l="l" t="t" r="r" b="b"/>
            <a:pathLst>
              <a:path w="5633545" h="1448092">
                <a:moveTo>
                  <a:pt x="74736" y="0"/>
                </a:moveTo>
                <a:lnTo>
                  <a:pt x="5558809" y="0"/>
                </a:lnTo>
                <a:cubicBezTo>
                  <a:pt x="5600084" y="0"/>
                  <a:pt x="5633545" y="33460"/>
                  <a:pt x="5633545" y="74736"/>
                </a:cubicBezTo>
                <a:lnTo>
                  <a:pt x="5633545" y="1373356"/>
                </a:lnTo>
                <a:cubicBezTo>
                  <a:pt x="5633545" y="1414631"/>
                  <a:pt x="5600084" y="1448092"/>
                  <a:pt x="5558809" y="1448092"/>
                </a:cubicBezTo>
                <a:lnTo>
                  <a:pt x="74736" y="1448092"/>
                </a:lnTo>
                <a:cubicBezTo>
                  <a:pt x="33460" y="1448092"/>
                  <a:pt x="0" y="1414631"/>
                  <a:pt x="0" y="1373356"/>
                </a:cubicBezTo>
                <a:lnTo>
                  <a:pt x="0" y="74736"/>
                </a:lnTo>
                <a:cubicBezTo>
                  <a:pt x="0" y="33488"/>
                  <a:pt x="33488" y="0"/>
                  <a:pt x="74736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366349" y="5222474"/>
            <a:ext cx="373701" cy="373701"/>
          </a:xfrm>
          <a:custGeom>
            <a:avLst/>
            <a:gdLst/>
            <a:ahLst/>
            <a:cxnLst/>
            <a:rect l="l" t="t" r="r" b="b"/>
            <a:pathLst>
              <a:path w="373701" h="373701">
                <a:moveTo>
                  <a:pt x="74740" y="0"/>
                </a:moveTo>
                <a:lnTo>
                  <a:pt x="298961" y="0"/>
                </a:lnTo>
                <a:cubicBezTo>
                  <a:pt x="340211" y="0"/>
                  <a:pt x="373701" y="33490"/>
                  <a:pt x="373701" y="74740"/>
                </a:cubicBezTo>
                <a:lnTo>
                  <a:pt x="373701" y="298961"/>
                </a:lnTo>
                <a:cubicBezTo>
                  <a:pt x="373701" y="340211"/>
                  <a:pt x="340211" y="373701"/>
                  <a:pt x="298961" y="373701"/>
                </a:cubicBezTo>
                <a:lnTo>
                  <a:pt x="74740" y="373701"/>
                </a:lnTo>
                <a:cubicBezTo>
                  <a:pt x="33490" y="373701"/>
                  <a:pt x="0" y="340211"/>
                  <a:pt x="0" y="298961"/>
                </a:cubicBezTo>
                <a:lnTo>
                  <a:pt x="0" y="74740"/>
                </a:lnTo>
                <a:cubicBezTo>
                  <a:pt x="0" y="33490"/>
                  <a:pt x="33490" y="0"/>
                  <a:pt x="74740" y="0"/>
                </a:cubicBezTo>
                <a:close/>
              </a:path>
            </a:pathLst>
          </a:custGeom>
          <a:solidFill>
            <a:srgbClr val="8B949E">
              <a:alpha val="1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506487" y="5334584"/>
            <a:ext cx="93425" cy="149480"/>
          </a:xfrm>
          <a:custGeom>
            <a:avLst/>
            <a:gdLst/>
            <a:ahLst/>
            <a:cxnLst/>
            <a:rect l="l" t="t" r="r" b="b"/>
            <a:pathLst>
              <a:path w="93425" h="149480">
                <a:moveTo>
                  <a:pt x="18685" y="46713"/>
                </a:moveTo>
                <a:cubicBezTo>
                  <a:pt x="18685" y="31239"/>
                  <a:pt x="31239" y="18685"/>
                  <a:pt x="46713" y="18685"/>
                </a:cubicBezTo>
                <a:cubicBezTo>
                  <a:pt x="62186" y="18685"/>
                  <a:pt x="74740" y="31239"/>
                  <a:pt x="74740" y="46713"/>
                </a:cubicBezTo>
                <a:cubicBezTo>
                  <a:pt x="74740" y="59179"/>
                  <a:pt x="66595" y="69748"/>
                  <a:pt x="55325" y="73397"/>
                </a:cubicBezTo>
                <a:cubicBezTo>
                  <a:pt x="47034" y="76083"/>
                  <a:pt x="37370" y="83703"/>
                  <a:pt x="37370" y="95761"/>
                </a:cubicBezTo>
                <a:lnTo>
                  <a:pt x="37370" y="102768"/>
                </a:lnTo>
                <a:cubicBezTo>
                  <a:pt x="37370" y="107935"/>
                  <a:pt x="41545" y="112110"/>
                  <a:pt x="46713" y="112110"/>
                </a:cubicBezTo>
                <a:cubicBezTo>
                  <a:pt x="51880" y="112110"/>
                  <a:pt x="56055" y="107935"/>
                  <a:pt x="56055" y="102768"/>
                </a:cubicBezTo>
                <a:lnTo>
                  <a:pt x="56055" y="95761"/>
                </a:lnTo>
                <a:cubicBezTo>
                  <a:pt x="56055" y="95265"/>
                  <a:pt x="56230" y="94564"/>
                  <a:pt x="57077" y="93630"/>
                </a:cubicBezTo>
                <a:cubicBezTo>
                  <a:pt x="57953" y="92666"/>
                  <a:pt x="59383" y="91732"/>
                  <a:pt x="61077" y="91177"/>
                </a:cubicBezTo>
                <a:cubicBezTo>
                  <a:pt x="79849" y="85134"/>
                  <a:pt x="93425" y="67529"/>
                  <a:pt x="93425" y="46713"/>
                </a:cubicBezTo>
                <a:cubicBezTo>
                  <a:pt x="93425" y="20904"/>
                  <a:pt x="72521" y="0"/>
                  <a:pt x="46713" y="0"/>
                </a:cubicBezTo>
                <a:cubicBezTo>
                  <a:pt x="20904" y="0"/>
                  <a:pt x="0" y="20904"/>
                  <a:pt x="0" y="46713"/>
                </a:cubicBezTo>
                <a:cubicBezTo>
                  <a:pt x="0" y="51880"/>
                  <a:pt x="4175" y="56055"/>
                  <a:pt x="9343" y="56055"/>
                </a:cubicBezTo>
                <a:cubicBezTo>
                  <a:pt x="14510" y="56055"/>
                  <a:pt x="18685" y="51880"/>
                  <a:pt x="18685" y="46713"/>
                </a:cubicBezTo>
                <a:close/>
                <a:moveTo>
                  <a:pt x="46713" y="149480"/>
                </a:moveTo>
                <a:cubicBezTo>
                  <a:pt x="53165" y="149480"/>
                  <a:pt x="58391" y="144254"/>
                  <a:pt x="58391" y="137802"/>
                </a:cubicBezTo>
                <a:cubicBezTo>
                  <a:pt x="58391" y="131350"/>
                  <a:pt x="53165" y="126124"/>
                  <a:pt x="46713" y="126124"/>
                </a:cubicBezTo>
                <a:cubicBezTo>
                  <a:pt x="40260" y="126124"/>
                  <a:pt x="35034" y="131350"/>
                  <a:pt x="35034" y="137802"/>
                </a:cubicBezTo>
                <a:cubicBezTo>
                  <a:pt x="35034" y="144254"/>
                  <a:pt x="40260" y="149480"/>
                  <a:pt x="46713" y="149480"/>
                </a:cubicBez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33" name="Text 31"/>
          <p:cNvSpPr/>
          <p:nvPr/>
        </p:nvSpPr>
        <p:spPr>
          <a:xfrm>
            <a:off x="6889531" y="5222474"/>
            <a:ext cx="4811402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4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Performans ayarlamaları nasıl yapılır?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889531" y="5558805"/>
            <a:ext cx="4802060" cy="7287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7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Her modül için yapılandırma dosyaları (YAML/JSON) kullanılır. Thread sayısı, timeout değerleri, concurrency limitleri ve rate limiting ayarları kolayca özelleştirilebilir. CLI parametreleri ile hızlı ayar yapılabilir.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unsplash.com/2aa8064bbf38ab2f1d39e48e0ced8ef36321f547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7292" b="7292"/>
          <a:stretch/>
        </p:blipFill>
        <p:spPr>
          <a:xfrm>
            <a:off x="0" y="0"/>
            <a:ext cx="12192000" cy="6942667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942667"/>
          </a:xfrm>
          <a:custGeom>
            <a:avLst/>
            <a:gdLst/>
            <a:ahLst/>
            <a:cxnLst/>
            <a:rect l="l" t="t" r="r" b="b"/>
            <a:pathLst>
              <a:path w="12192000" h="6942667">
                <a:moveTo>
                  <a:pt x="0" y="0"/>
                </a:moveTo>
                <a:lnTo>
                  <a:pt x="12192000" y="0"/>
                </a:lnTo>
                <a:lnTo>
                  <a:pt x="12192000" y="6942667"/>
                </a:lnTo>
                <a:lnTo>
                  <a:pt x="0" y="6942667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D1117">
                  <a:alpha val="95000"/>
                </a:srgbClr>
              </a:gs>
              <a:gs pos="50000">
                <a:srgbClr val="0D1117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4936978" y="2940"/>
            <a:ext cx="2314222" cy="385704"/>
          </a:xfrm>
          <a:custGeom>
            <a:avLst/>
            <a:gdLst/>
            <a:ahLst/>
            <a:cxnLst/>
            <a:rect l="l" t="t" r="r" b="b"/>
            <a:pathLst>
              <a:path w="2314222" h="385704">
                <a:moveTo>
                  <a:pt x="75259" y="0"/>
                </a:moveTo>
                <a:lnTo>
                  <a:pt x="2238964" y="0"/>
                </a:lnTo>
                <a:cubicBezTo>
                  <a:pt x="2280528" y="0"/>
                  <a:pt x="2314222" y="33694"/>
                  <a:pt x="2314222" y="75259"/>
                </a:cubicBezTo>
                <a:lnTo>
                  <a:pt x="2314222" y="310445"/>
                </a:lnTo>
                <a:cubicBezTo>
                  <a:pt x="2314222" y="352009"/>
                  <a:pt x="2280528" y="385704"/>
                  <a:pt x="2238964" y="385704"/>
                </a:cubicBezTo>
                <a:lnTo>
                  <a:pt x="75259" y="385704"/>
                </a:lnTo>
                <a:cubicBezTo>
                  <a:pt x="33694" y="385704"/>
                  <a:pt x="0" y="352009"/>
                  <a:pt x="0" y="310445"/>
                </a:cubicBezTo>
                <a:lnTo>
                  <a:pt x="0" y="75259"/>
                </a:lnTo>
                <a:cubicBezTo>
                  <a:pt x="0" y="33722"/>
                  <a:pt x="33722" y="0"/>
                  <a:pt x="75259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 w="1270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059274" y="111125"/>
            <a:ext cx="2073304" cy="188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7" b="1" spc="104" kern="0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OPEN SOURCE COMMUNITY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63407" y="543866"/>
            <a:ext cx="11665185" cy="4515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556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İletişim ve Katkıda Bulunma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834444" y="1145940"/>
            <a:ext cx="8523111" cy="3104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481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Güvenlik topluluğu için, topluluk tarafından geliştirilen bir araç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1630421"/>
            <a:ext cx="5597407" cy="3019778"/>
          </a:xfrm>
          <a:custGeom>
            <a:avLst/>
            <a:gdLst/>
            <a:ahLst/>
            <a:cxnLst/>
            <a:rect l="l" t="t" r="r" b="b"/>
            <a:pathLst>
              <a:path w="5597407" h="3019778">
                <a:moveTo>
                  <a:pt x="75253" y="0"/>
                </a:moveTo>
                <a:lnTo>
                  <a:pt x="5522155" y="0"/>
                </a:lnTo>
                <a:cubicBezTo>
                  <a:pt x="5563716" y="0"/>
                  <a:pt x="5597407" y="33692"/>
                  <a:pt x="5597407" y="75253"/>
                </a:cubicBezTo>
                <a:lnTo>
                  <a:pt x="5597407" y="2944525"/>
                </a:lnTo>
                <a:cubicBezTo>
                  <a:pt x="5597407" y="2986086"/>
                  <a:pt x="5563716" y="3019778"/>
                  <a:pt x="5522155" y="3019778"/>
                </a:cubicBezTo>
                <a:lnTo>
                  <a:pt x="75253" y="3019778"/>
                </a:lnTo>
                <a:cubicBezTo>
                  <a:pt x="33692" y="3019778"/>
                  <a:pt x="0" y="2986086"/>
                  <a:pt x="0" y="2944525"/>
                </a:cubicBezTo>
                <a:lnTo>
                  <a:pt x="0" y="75253"/>
                </a:lnTo>
                <a:cubicBezTo>
                  <a:pt x="0" y="33720"/>
                  <a:pt x="33720" y="0"/>
                  <a:pt x="75253" y="0"/>
                </a:cubicBezTo>
                <a:close/>
              </a:path>
            </a:pathLst>
          </a:custGeom>
          <a:solidFill>
            <a:srgbClr val="161B22">
              <a:alpha val="80000"/>
            </a:srgbClr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39704" y="2025532"/>
            <a:ext cx="225778" cy="225778"/>
          </a:xfrm>
          <a:custGeom>
            <a:avLst/>
            <a:gdLst/>
            <a:ahLst/>
            <a:cxnLst/>
            <a:rect l="l" t="t" r="r" b="b"/>
            <a:pathLst>
              <a:path w="225778" h="225778">
                <a:moveTo>
                  <a:pt x="76685" y="175242"/>
                </a:moveTo>
                <a:cubicBezTo>
                  <a:pt x="76685" y="176124"/>
                  <a:pt x="75671" y="176830"/>
                  <a:pt x="74392" y="176830"/>
                </a:cubicBezTo>
                <a:cubicBezTo>
                  <a:pt x="72937" y="176962"/>
                  <a:pt x="71923" y="176257"/>
                  <a:pt x="71923" y="175242"/>
                </a:cubicBezTo>
                <a:cubicBezTo>
                  <a:pt x="71923" y="174360"/>
                  <a:pt x="72937" y="173655"/>
                  <a:pt x="74216" y="173655"/>
                </a:cubicBezTo>
                <a:cubicBezTo>
                  <a:pt x="75539" y="173523"/>
                  <a:pt x="76685" y="174228"/>
                  <a:pt x="76685" y="175242"/>
                </a:cubicBezTo>
                <a:close/>
                <a:moveTo>
                  <a:pt x="62971" y="173258"/>
                </a:moveTo>
                <a:cubicBezTo>
                  <a:pt x="62662" y="174140"/>
                  <a:pt x="63544" y="175154"/>
                  <a:pt x="64867" y="175419"/>
                </a:cubicBezTo>
                <a:cubicBezTo>
                  <a:pt x="66014" y="175860"/>
                  <a:pt x="67336" y="175419"/>
                  <a:pt x="67601" y="174537"/>
                </a:cubicBezTo>
                <a:cubicBezTo>
                  <a:pt x="67866" y="173655"/>
                  <a:pt x="67028" y="172641"/>
                  <a:pt x="65705" y="172244"/>
                </a:cubicBezTo>
                <a:cubicBezTo>
                  <a:pt x="64558" y="171935"/>
                  <a:pt x="63280" y="172376"/>
                  <a:pt x="62971" y="173258"/>
                </a:cubicBezTo>
                <a:close/>
                <a:moveTo>
                  <a:pt x="82462" y="172508"/>
                </a:moveTo>
                <a:cubicBezTo>
                  <a:pt x="81183" y="172817"/>
                  <a:pt x="80301" y="173655"/>
                  <a:pt x="80433" y="174669"/>
                </a:cubicBezTo>
                <a:cubicBezTo>
                  <a:pt x="80566" y="175551"/>
                  <a:pt x="81712" y="176124"/>
                  <a:pt x="83035" y="175816"/>
                </a:cubicBezTo>
                <a:cubicBezTo>
                  <a:pt x="84314" y="175507"/>
                  <a:pt x="85196" y="174669"/>
                  <a:pt x="85064" y="173787"/>
                </a:cubicBezTo>
                <a:cubicBezTo>
                  <a:pt x="84931" y="172949"/>
                  <a:pt x="83741" y="172376"/>
                  <a:pt x="82462" y="172508"/>
                </a:cubicBezTo>
                <a:close/>
                <a:moveTo>
                  <a:pt x="111478" y="3528"/>
                </a:moveTo>
                <a:cubicBezTo>
                  <a:pt x="50315" y="3528"/>
                  <a:pt x="3528" y="49962"/>
                  <a:pt x="3528" y="111125"/>
                </a:cubicBezTo>
                <a:cubicBezTo>
                  <a:pt x="3528" y="160029"/>
                  <a:pt x="34308" y="201877"/>
                  <a:pt x="78273" y="216606"/>
                </a:cubicBezTo>
                <a:cubicBezTo>
                  <a:pt x="83917" y="217620"/>
                  <a:pt x="85901" y="214136"/>
                  <a:pt x="85901" y="211270"/>
                </a:cubicBezTo>
                <a:cubicBezTo>
                  <a:pt x="85901" y="208536"/>
                  <a:pt x="85769" y="193455"/>
                  <a:pt x="85769" y="184194"/>
                </a:cubicBezTo>
                <a:cubicBezTo>
                  <a:pt x="85769" y="184194"/>
                  <a:pt x="54901" y="190809"/>
                  <a:pt x="48419" y="171053"/>
                </a:cubicBezTo>
                <a:cubicBezTo>
                  <a:pt x="48419" y="171053"/>
                  <a:pt x="43392" y="158221"/>
                  <a:pt x="36160" y="154914"/>
                </a:cubicBezTo>
                <a:cubicBezTo>
                  <a:pt x="36160" y="154914"/>
                  <a:pt x="26061" y="147990"/>
                  <a:pt x="36865" y="148123"/>
                </a:cubicBezTo>
                <a:cubicBezTo>
                  <a:pt x="36865" y="148123"/>
                  <a:pt x="47845" y="149005"/>
                  <a:pt x="53887" y="159500"/>
                </a:cubicBezTo>
                <a:cubicBezTo>
                  <a:pt x="63544" y="176521"/>
                  <a:pt x="79728" y="171626"/>
                  <a:pt x="86034" y="168716"/>
                </a:cubicBezTo>
                <a:cubicBezTo>
                  <a:pt x="87048" y="161660"/>
                  <a:pt x="89914" y="156766"/>
                  <a:pt x="93089" y="153855"/>
                </a:cubicBezTo>
                <a:cubicBezTo>
                  <a:pt x="68439" y="151121"/>
                  <a:pt x="43568" y="147549"/>
                  <a:pt x="43568" y="105128"/>
                </a:cubicBezTo>
                <a:cubicBezTo>
                  <a:pt x="43568" y="93001"/>
                  <a:pt x="46919" y="86916"/>
                  <a:pt x="53975" y="79155"/>
                </a:cubicBezTo>
                <a:cubicBezTo>
                  <a:pt x="52828" y="76288"/>
                  <a:pt x="49080" y="64470"/>
                  <a:pt x="55122" y="49212"/>
                </a:cubicBezTo>
                <a:cubicBezTo>
                  <a:pt x="64338" y="46346"/>
                  <a:pt x="85549" y="61119"/>
                  <a:pt x="85549" y="61119"/>
                </a:cubicBezTo>
                <a:cubicBezTo>
                  <a:pt x="94368" y="58649"/>
                  <a:pt x="103849" y="57370"/>
                  <a:pt x="113242" y="57370"/>
                </a:cubicBezTo>
                <a:cubicBezTo>
                  <a:pt x="122634" y="57370"/>
                  <a:pt x="132115" y="58649"/>
                  <a:pt x="140935" y="61119"/>
                </a:cubicBezTo>
                <a:cubicBezTo>
                  <a:pt x="140935" y="61119"/>
                  <a:pt x="162145" y="46302"/>
                  <a:pt x="171362" y="49212"/>
                </a:cubicBezTo>
                <a:cubicBezTo>
                  <a:pt x="177403" y="64514"/>
                  <a:pt x="173655" y="76288"/>
                  <a:pt x="172508" y="79155"/>
                </a:cubicBezTo>
                <a:cubicBezTo>
                  <a:pt x="179564" y="86960"/>
                  <a:pt x="183885" y="93045"/>
                  <a:pt x="183885" y="105128"/>
                </a:cubicBezTo>
                <a:cubicBezTo>
                  <a:pt x="183885" y="147682"/>
                  <a:pt x="157912" y="151077"/>
                  <a:pt x="133262" y="153855"/>
                </a:cubicBezTo>
                <a:cubicBezTo>
                  <a:pt x="137319" y="157339"/>
                  <a:pt x="140758" y="163953"/>
                  <a:pt x="140758" y="174316"/>
                </a:cubicBezTo>
                <a:cubicBezTo>
                  <a:pt x="140758" y="189177"/>
                  <a:pt x="140626" y="207566"/>
                  <a:pt x="140626" y="211182"/>
                </a:cubicBezTo>
                <a:cubicBezTo>
                  <a:pt x="140626" y="214048"/>
                  <a:pt x="142655" y="217532"/>
                  <a:pt x="148255" y="216517"/>
                </a:cubicBezTo>
                <a:cubicBezTo>
                  <a:pt x="192352" y="201877"/>
                  <a:pt x="222250" y="160029"/>
                  <a:pt x="222250" y="111125"/>
                </a:cubicBezTo>
                <a:cubicBezTo>
                  <a:pt x="222250" y="49962"/>
                  <a:pt x="172641" y="3528"/>
                  <a:pt x="111478" y="3528"/>
                </a:cubicBezTo>
                <a:close/>
                <a:moveTo>
                  <a:pt x="46390" y="155619"/>
                </a:moveTo>
                <a:cubicBezTo>
                  <a:pt x="45817" y="156060"/>
                  <a:pt x="45949" y="157074"/>
                  <a:pt x="46699" y="157912"/>
                </a:cubicBezTo>
                <a:cubicBezTo>
                  <a:pt x="47405" y="158618"/>
                  <a:pt x="48419" y="158926"/>
                  <a:pt x="48992" y="158353"/>
                </a:cubicBezTo>
                <a:cubicBezTo>
                  <a:pt x="49565" y="157912"/>
                  <a:pt x="49433" y="156898"/>
                  <a:pt x="48683" y="156060"/>
                </a:cubicBezTo>
                <a:cubicBezTo>
                  <a:pt x="47978" y="155355"/>
                  <a:pt x="46964" y="155046"/>
                  <a:pt x="46390" y="155619"/>
                </a:cubicBezTo>
                <a:close/>
                <a:moveTo>
                  <a:pt x="41628" y="152047"/>
                </a:moveTo>
                <a:cubicBezTo>
                  <a:pt x="41319" y="152620"/>
                  <a:pt x="41760" y="153326"/>
                  <a:pt x="42642" y="153767"/>
                </a:cubicBezTo>
                <a:cubicBezTo>
                  <a:pt x="43348" y="154208"/>
                  <a:pt x="44230" y="154076"/>
                  <a:pt x="44538" y="153458"/>
                </a:cubicBezTo>
                <a:cubicBezTo>
                  <a:pt x="44847" y="152885"/>
                  <a:pt x="44406" y="152180"/>
                  <a:pt x="43524" y="151739"/>
                </a:cubicBezTo>
                <a:cubicBezTo>
                  <a:pt x="42642" y="151474"/>
                  <a:pt x="41936" y="151606"/>
                  <a:pt x="41628" y="152047"/>
                </a:cubicBezTo>
                <a:close/>
                <a:moveTo>
                  <a:pt x="55915" y="167746"/>
                </a:moveTo>
                <a:cubicBezTo>
                  <a:pt x="55210" y="168319"/>
                  <a:pt x="55474" y="169642"/>
                  <a:pt x="56489" y="170480"/>
                </a:cubicBezTo>
                <a:cubicBezTo>
                  <a:pt x="57503" y="171494"/>
                  <a:pt x="58782" y="171626"/>
                  <a:pt x="59355" y="170921"/>
                </a:cubicBezTo>
                <a:cubicBezTo>
                  <a:pt x="59928" y="170348"/>
                  <a:pt x="59664" y="169025"/>
                  <a:pt x="58782" y="168187"/>
                </a:cubicBezTo>
                <a:cubicBezTo>
                  <a:pt x="57811" y="167173"/>
                  <a:pt x="56489" y="167040"/>
                  <a:pt x="55915" y="167746"/>
                </a:cubicBezTo>
                <a:close/>
                <a:moveTo>
                  <a:pt x="50888" y="161264"/>
                </a:moveTo>
                <a:cubicBezTo>
                  <a:pt x="50183" y="161705"/>
                  <a:pt x="50183" y="162851"/>
                  <a:pt x="50888" y="163865"/>
                </a:cubicBezTo>
                <a:cubicBezTo>
                  <a:pt x="51594" y="164880"/>
                  <a:pt x="52784" y="165320"/>
                  <a:pt x="53358" y="164880"/>
                </a:cubicBezTo>
                <a:cubicBezTo>
                  <a:pt x="54063" y="164306"/>
                  <a:pt x="54063" y="163160"/>
                  <a:pt x="53358" y="162145"/>
                </a:cubicBezTo>
                <a:cubicBezTo>
                  <a:pt x="52740" y="161131"/>
                  <a:pt x="51594" y="160690"/>
                  <a:pt x="50888" y="161264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0" name="Text 7"/>
          <p:cNvSpPr/>
          <p:nvPr/>
        </p:nvSpPr>
        <p:spPr>
          <a:xfrm>
            <a:off x="893704" y="1987903"/>
            <a:ext cx="4967111" cy="3010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8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GitHub Deposu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11481" y="2439458"/>
            <a:ext cx="5211704" cy="489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5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Projeye katkıda bulunmak için GitHub deposunu ziyaret edin. Pull request'ler, issue'lar ve feature istekleri memnuniyetle karşılanır.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16185" y="3083866"/>
            <a:ext cx="5127037" cy="460963"/>
          </a:xfrm>
          <a:custGeom>
            <a:avLst/>
            <a:gdLst/>
            <a:ahLst/>
            <a:cxnLst/>
            <a:rect l="l" t="t" r="r" b="b"/>
            <a:pathLst>
              <a:path w="5127037" h="460963">
                <a:moveTo>
                  <a:pt x="37628" y="0"/>
                </a:moveTo>
                <a:lnTo>
                  <a:pt x="5089409" y="0"/>
                </a:lnTo>
                <a:cubicBezTo>
                  <a:pt x="5110190" y="0"/>
                  <a:pt x="5127037" y="16847"/>
                  <a:pt x="5127037" y="37628"/>
                </a:cubicBezTo>
                <a:lnTo>
                  <a:pt x="5127037" y="423335"/>
                </a:lnTo>
                <a:cubicBezTo>
                  <a:pt x="5127037" y="444116"/>
                  <a:pt x="5110190" y="460963"/>
                  <a:pt x="5089409" y="460963"/>
                </a:cubicBezTo>
                <a:lnTo>
                  <a:pt x="37628" y="460963"/>
                </a:lnTo>
                <a:cubicBezTo>
                  <a:pt x="16847" y="460963"/>
                  <a:pt x="0" y="444116"/>
                  <a:pt x="0" y="423335"/>
                </a:cubicBezTo>
                <a:lnTo>
                  <a:pt x="0" y="37628"/>
                </a:lnTo>
                <a:cubicBezTo>
                  <a:pt x="0" y="16847"/>
                  <a:pt x="16847" y="0"/>
                  <a:pt x="37628" y="0"/>
                </a:cubicBezTo>
                <a:close/>
              </a:path>
            </a:pathLst>
          </a:custGeom>
          <a:solidFill>
            <a:srgbClr val="0D1117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33778" y="3220273"/>
            <a:ext cx="3385491" cy="1787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5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github.com/azizefecirak/LAM-Action-Guard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16185" y="3704755"/>
            <a:ext cx="1627481" cy="649111"/>
          </a:xfrm>
          <a:custGeom>
            <a:avLst/>
            <a:gdLst/>
            <a:ahLst/>
            <a:cxnLst/>
            <a:rect l="l" t="t" r="r" b="b"/>
            <a:pathLst>
              <a:path w="1627481" h="649111">
                <a:moveTo>
                  <a:pt x="37629" y="0"/>
                </a:moveTo>
                <a:lnTo>
                  <a:pt x="1589853" y="0"/>
                </a:lnTo>
                <a:cubicBezTo>
                  <a:pt x="1610621" y="0"/>
                  <a:pt x="1627481" y="16861"/>
                  <a:pt x="1627481" y="37629"/>
                </a:cubicBezTo>
                <a:lnTo>
                  <a:pt x="1627481" y="611482"/>
                </a:lnTo>
                <a:cubicBezTo>
                  <a:pt x="1627481" y="632264"/>
                  <a:pt x="1610634" y="649111"/>
                  <a:pt x="1589853" y="649111"/>
                </a:cubicBezTo>
                <a:lnTo>
                  <a:pt x="37629" y="649111"/>
                </a:lnTo>
                <a:cubicBezTo>
                  <a:pt x="16861" y="649111"/>
                  <a:pt x="0" y="632250"/>
                  <a:pt x="0" y="611482"/>
                </a:cubicBezTo>
                <a:lnTo>
                  <a:pt x="0" y="37629"/>
                </a:lnTo>
                <a:cubicBezTo>
                  <a:pt x="0" y="16861"/>
                  <a:pt x="16861" y="0"/>
                  <a:pt x="37629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1364074" y="3859977"/>
            <a:ext cx="131704" cy="150519"/>
          </a:xfrm>
          <a:custGeom>
            <a:avLst/>
            <a:gdLst/>
            <a:ahLst/>
            <a:cxnLst/>
            <a:rect l="l" t="t" r="r" b="b"/>
            <a:pathLst>
              <a:path w="131704" h="150519">
                <a:moveTo>
                  <a:pt x="23519" y="30574"/>
                </a:moveTo>
                <a:cubicBezTo>
                  <a:pt x="27413" y="30574"/>
                  <a:pt x="30574" y="27413"/>
                  <a:pt x="30574" y="23519"/>
                </a:cubicBezTo>
                <a:cubicBezTo>
                  <a:pt x="30574" y="19624"/>
                  <a:pt x="27413" y="16463"/>
                  <a:pt x="23519" y="16463"/>
                </a:cubicBezTo>
                <a:cubicBezTo>
                  <a:pt x="19624" y="16463"/>
                  <a:pt x="16463" y="19624"/>
                  <a:pt x="16463" y="23519"/>
                </a:cubicBezTo>
                <a:cubicBezTo>
                  <a:pt x="16463" y="27413"/>
                  <a:pt x="19624" y="30574"/>
                  <a:pt x="23519" y="30574"/>
                </a:cubicBezTo>
                <a:close/>
                <a:moveTo>
                  <a:pt x="47037" y="23519"/>
                </a:moveTo>
                <a:cubicBezTo>
                  <a:pt x="47037" y="33161"/>
                  <a:pt x="41246" y="41451"/>
                  <a:pt x="32926" y="45067"/>
                </a:cubicBezTo>
                <a:lnTo>
                  <a:pt x="32926" y="51741"/>
                </a:lnTo>
                <a:cubicBezTo>
                  <a:pt x="32926" y="59531"/>
                  <a:pt x="39247" y="65852"/>
                  <a:pt x="47037" y="65852"/>
                </a:cubicBezTo>
                <a:lnTo>
                  <a:pt x="84667" y="65852"/>
                </a:lnTo>
                <a:cubicBezTo>
                  <a:pt x="92457" y="65852"/>
                  <a:pt x="98778" y="59531"/>
                  <a:pt x="98778" y="51741"/>
                </a:cubicBezTo>
                <a:lnTo>
                  <a:pt x="98778" y="45067"/>
                </a:lnTo>
                <a:cubicBezTo>
                  <a:pt x="90458" y="41451"/>
                  <a:pt x="84667" y="33161"/>
                  <a:pt x="84667" y="23519"/>
                </a:cubicBezTo>
                <a:cubicBezTo>
                  <a:pt x="84667" y="10525"/>
                  <a:pt x="95191" y="0"/>
                  <a:pt x="108185" y="0"/>
                </a:cubicBezTo>
                <a:cubicBezTo>
                  <a:pt x="121179" y="0"/>
                  <a:pt x="131704" y="10525"/>
                  <a:pt x="131704" y="23519"/>
                </a:cubicBezTo>
                <a:cubicBezTo>
                  <a:pt x="131704" y="33161"/>
                  <a:pt x="125912" y="41451"/>
                  <a:pt x="117593" y="45067"/>
                </a:cubicBezTo>
                <a:lnTo>
                  <a:pt x="117593" y="51741"/>
                </a:lnTo>
                <a:cubicBezTo>
                  <a:pt x="117593" y="69938"/>
                  <a:pt x="102864" y="84667"/>
                  <a:pt x="84667" y="84667"/>
                </a:cubicBezTo>
                <a:lnTo>
                  <a:pt x="75259" y="84667"/>
                </a:lnTo>
                <a:lnTo>
                  <a:pt x="75259" y="105451"/>
                </a:lnTo>
                <a:cubicBezTo>
                  <a:pt x="83579" y="109067"/>
                  <a:pt x="89370" y="117357"/>
                  <a:pt x="89370" y="127000"/>
                </a:cubicBezTo>
                <a:cubicBezTo>
                  <a:pt x="89370" y="139994"/>
                  <a:pt x="78846" y="150519"/>
                  <a:pt x="65852" y="150519"/>
                </a:cubicBezTo>
                <a:cubicBezTo>
                  <a:pt x="52858" y="150519"/>
                  <a:pt x="42333" y="139994"/>
                  <a:pt x="42333" y="127000"/>
                </a:cubicBezTo>
                <a:cubicBezTo>
                  <a:pt x="42333" y="117357"/>
                  <a:pt x="48125" y="109067"/>
                  <a:pt x="56444" y="105451"/>
                </a:cubicBezTo>
                <a:lnTo>
                  <a:pt x="56444" y="84667"/>
                </a:lnTo>
                <a:lnTo>
                  <a:pt x="47037" y="84667"/>
                </a:lnTo>
                <a:cubicBezTo>
                  <a:pt x="28840" y="84667"/>
                  <a:pt x="14111" y="69938"/>
                  <a:pt x="14111" y="51741"/>
                </a:cubicBezTo>
                <a:lnTo>
                  <a:pt x="14111" y="45067"/>
                </a:lnTo>
                <a:cubicBezTo>
                  <a:pt x="5791" y="41451"/>
                  <a:pt x="0" y="33161"/>
                  <a:pt x="0" y="23519"/>
                </a:cubicBezTo>
                <a:cubicBezTo>
                  <a:pt x="0" y="10525"/>
                  <a:pt x="10525" y="0"/>
                  <a:pt x="23519" y="0"/>
                </a:cubicBezTo>
                <a:cubicBezTo>
                  <a:pt x="36513" y="0"/>
                  <a:pt x="47037" y="10525"/>
                  <a:pt x="47037" y="23519"/>
                </a:cubicBezTo>
                <a:close/>
                <a:moveTo>
                  <a:pt x="108185" y="30574"/>
                </a:moveTo>
                <a:cubicBezTo>
                  <a:pt x="112079" y="30574"/>
                  <a:pt x="115241" y="27413"/>
                  <a:pt x="115241" y="23519"/>
                </a:cubicBezTo>
                <a:cubicBezTo>
                  <a:pt x="115241" y="19624"/>
                  <a:pt x="112079" y="16463"/>
                  <a:pt x="108185" y="16463"/>
                </a:cubicBezTo>
                <a:cubicBezTo>
                  <a:pt x="104291" y="16463"/>
                  <a:pt x="101130" y="19624"/>
                  <a:pt x="101130" y="23519"/>
                </a:cubicBezTo>
                <a:cubicBezTo>
                  <a:pt x="101130" y="27413"/>
                  <a:pt x="104291" y="30574"/>
                  <a:pt x="108185" y="30574"/>
                </a:cubicBezTo>
                <a:close/>
                <a:moveTo>
                  <a:pt x="72907" y="127000"/>
                </a:moveTo>
                <a:cubicBezTo>
                  <a:pt x="72907" y="123106"/>
                  <a:pt x="69746" y="119944"/>
                  <a:pt x="65852" y="119944"/>
                </a:cubicBezTo>
                <a:cubicBezTo>
                  <a:pt x="61958" y="119944"/>
                  <a:pt x="58796" y="123106"/>
                  <a:pt x="58796" y="127000"/>
                </a:cubicBezTo>
                <a:cubicBezTo>
                  <a:pt x="58796" y="130894"/>
                  <a:pt x="61958" y="134056"/>
                  <a:pt x="65852" y="134056"/>
                </a:cubicBezTo>
                <a:cubicBezTo>
                  <a:pt x="69746" y="134056"/>
                  <a:pt x="72907" y="130894"/>
                  <a:pt x="72907" y="12700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6" name="Text 13"/>
          <p:cNvSpPr/>
          <p:nvPr/>
        </p:nvSpPr>
        <p:spPr>
          <a:xfrm>
            <a:off x="587963" y="4048125"/>
            <a:ext cx="1683926" cy="188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7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Fork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365963" y="3704755"/>
            <a:ext cx="1627481" cy="649111"/>
          </a:xfrm>
          <a:custGeom>
            <a:avLst/>
            <a:gdLst/>
            <a:ahLst/>
            <a:cxnLst/>
            <a:rect l="l" t="t" r="r" b="b"/>
            <a:pathLst>
              <a:path w="1627481" h="649111">
                <a:moveTo>
                  <a:pt x="37629" y="0"/>
                </a:moveTo>
                <a:lnTo>
                  <a:pt x="1589853" y="0"/>
                </a:lnTo>
                <a:cubicBezTo>
                  <a:pt x="1610621" y="0"/>
                  <a:pt x="1627481" y="16861"/>
                  <a:pt x="1627481" y="37629"/>
                </a:cubicBezTo>
                <a:lnTo>
                  <a:pt x="1627481" y="611482"/>
                </a:lnTo>
                <a:cubicBezTo>
                  <a:pt x="1627481" y="632264"/>
                  <a:pt x="1610634" y="649111"/>
                  <a:pt x="1589853" y="649111"/>
                </a:cubicBezTo>
                <a:lnTo>
                  <a:pt x="37629" y="649111"/>
                </a:lnTo>
                <a:cubicBezTo>
                  <a:pt x="16861" y="649111"/>
                  <a:pt x="0" y="632250"/>
                  <a:pt x="0" y="611482"/>
                </a:cubicBezTo>
                <a:lnTo>
                  <a:pt x="0" y="37629"/>
                </a:lnTo>
                <a:cubicBezTo>
                  <a:pt x="0" y="16861"/>
                  <a:pt x="16861" y="0"/>
                  <a:pt x="37629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FB950">
                <a:alpha val="30196"/>
              </a:srgbClr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3095037" y="3859977"/>
            <a:ext cx="169333" cy="150519"/>
          </a:xfrm>
          <a:custGeom>
            <a:avLst/>
            <a:gdLst/>
            <a:ahLst/>
            <a:cxnLst/>
            <a:rect l="l" t="t" r="r" b="b"/>
            <a:pathLst>
              <a:path w="169333" h="150519">
                <a:moveTo>
                  <a:pt x="90987" y="-5556"/>
                </a:moveTo>
                <a:cubicBezTo>
                  <a:pt x="89782" y="-7908"/>
                  <a:pt x="87342" y="-9407"/>
                  <a:pt x="84696" y="-9407"/>
                </a:cubicBezTo>
                <a:cubicBezTo>
                  <a:pt x="82050" y="-9407"/>
                  <a:pt x="79610" y="-7908"/>
                  <a:pt x="78405" y="-5556"/>
                </a:cubicBezTo>
                <a:lnTo>
                  <a:pt x="56768" y="36836"/>
                </a:lnTo>
                <a:lnTo>
                  <a:pt x="9760" y="44303"/>
                </a:lnTo>
                <a:cubicBezTo>
                  <a:pt x="7144" y="44715"/>
                  <a:pt x="4968" y="46567"/>
                  <a:pt x="4145" y="49095"/>
                </a:cubicBezTo>
                <a:cubicBezTo>
                  <a:pt x="3322" y="51623"/>
                  <a:pt x="3998" y="54387"/>
                  <a:pt x="5850" y="56268"/>
                </a:cubicBezTo>
                <a:lnTo>
                  <a:pt x="39482" y="89929"/>
                </a:lnTo>
                <a:lnTo>
                  <a:pt x="32073" y="136937"/>
                </a:lnTo>
                <a:cubicBezTo>
                  <a:pt x="31662" y="139553"/>
                  <a:pt x="32750" y="142199"/>
                  <a:pt x="34896" y="143757"/>
                </a:cubicBezTo>
                <a:cubicBezTo>
                  <a:pt x="37042" y="145315"/>
                  <a:pt x="39864" y="145550"/>
                  <a:pt x="42245" y="144345"/>
                </a:cubicBezTo>
                <a:lnTo>
                  <a:pt x="84696" y="122767"/>
                </a:lnTo>
                <a:lnTo>
                  <a:pt x="127118" y="144345"/>
                </a:lnTo>
                <a:cubicBezTo>
                  <a:pt x="129469" y="145550"/>
                  <a:pt x="132321" y="145315"/>
                  <a:pt x="134467" y="143757"/>
                </a:cubicBezTo>
                <a:cubicBezTo>
                  <a:pt x="136613" y="142199"/>
                  <a:pt x="137701" y="139582"/>
                  <a:pt x="137289" y="136937"/>
                </a:cubicBezTo>
                <a:lnTo>
                  <a:pt x="129852" y="89929"/>
                </a:lnTo>
                <a:lnTo>
                  <a:pt x="163483" y="56268"/>
                </a:lnTo>
                <a:cubicBezTo>
                  <a:pt x="165365" y="54387"/>
                  <a:pt x="166011" y="51623"/>
                  <a:pt x="165188" y="49095"/>
                </a:cubicBezTo>
                <a:cubicBezTo>
                  <a:pt x="164365" y="46567"/>
                  <a:pt x="162219" y="44715"/>
                  <a:pt x="159573" y="44303"/>
                </a:cubicBezTo>
                <a:lnTo>
                  <a:pt x="112595" y="36836"/>
                </a:lnTo>
                <a:lnTo>
                  <a:pt x="90987" y="-5556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9" name="Text 16"/>
          <p:cNvSpPr/>
          <p:nvPr/>
        </p:nvSpPr>
        <p:spPr>
          <a:xfrm>
            <a:off x="2337741" y="4048125"/>
            <a:ext cx="1683926" cy="188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7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Star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115741" y="3704755"/>
            <a:ext cx="1627481" cy="649111"/>
          </a:xfrm>
          <a:custGeom>
            <a:avLst/>
            <a:gdLst/>
            <a:ahLst/>
            <a:cxnLst/>
            <a:rect l="l" t="t" r="r" b="b"/>
            <a:pathLst>
              <a:path w="1627481" h="649111">
                <a:moveTo>
                  <a:pt x="37629" y="0"/>
                </a:moveTo>
                <a:lnTo>
                  <a:pt x="1589853" y="0"/>
                </a:lnTo>
                <a:cubicBezTo>
                  <a:pt x="1610621" y="0"/>
                  <a:pt x="1627481" y="16861"/>
                  <a:pt x="1627481" y="37629"/>
                </a:cubicBezTo>
                <a:lnTo>
                  <a:pt x="1627481" y="611482"/>
                </a:lnTo>
                <a:cubicBezTo>
                  <a:pt x="1627481" y="632264"/>
                  <a:pt x="1610634" y="649111"/>
                  <a:pt x="1589853" y="649111"/>
                </a:cubicBezTo>
                <a:lnTo>
                  <a:pt x="37629" y="649111"/>
                </a:lnTo>
                <a:cubicBezTo>
                  <a:pt x="16861" y="649111"/>
                  <a:pt x="0" y="632250"/>
                  <a:pt x="0" y="611482"/>
                </a:cubicBezTo>
                <a:lnTo>
                  <a:pt x="0" y="37629"/>
                </a:lnTo>
                <a:cubicBezTo>
                  <a:pt x="0" y="16861"/>
                  <a:pt x="16861" y="0"/>
                  <a:pt x="37629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8B949E">
                <a:alpha val="30196"/>
              </a:srgbClr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4854222" y="3859977"/>
            <a:ext cx="150519" cy="150519"/>
          </a:xfrm>
          <a:custGeom>
            <a:avLst/>
            <a:gdLst/>
            <a:ahLst/>
            <a:cxnLst/>
            <a:rect l="l" t="t" r="r" b="b"/>
            <a:pathLst>
              <a:path w="150519" h="150519">
                <a:moveTo>
                  <a:pt x="75259" y="0"/>
                </a:moveTo>
                <a:cubicBezTo>
                  <a:pt x="79581" y="0"/>
                  <a:pt x="83550" y="2381"/>
                  <a:pt x="85607" y="6174"/>
                </a:cubicBezTo>
                <a:lnTo>
                  <a:pt x="149107" y="123766"/>
                </a:lnTo>
                <a:cubicBezTo>
                  <a:pt x="151077" y="127412"/>
                  <a:pt x="150989" y="131821"/>
                  <a:pt x="148872" y="135378"/>
                </a:cubicBezTo>
                <a:cubicBezTo>
                  <a:pt x="146756" y="138936"/>
                  <a:pt x="142904" y="141111"/>
                  <a:pt x="138759" y="141111"/>
                </a:cubicBezTo>
                <a:lnTo>
                  <a:pt x="11759" y="141111"/>
                </a:lnTo>
                <a:cubicBezTo>
                  <a:pt x="7614" y="141111"/>
                  <a:pt x="3792" y="138936"/>
                  <a:pt x="1646" y="135378"/>
                </a:cubicBezTo>
                <a:cubicBezTo>
                  <a:pt x="-500" y="131821"/>
                  <a:pt x="-559" y="127412"/>
                  <a:pt x="1411" y="123766"/>
                </a:cubicBezTo>
                <a:lnTo>
                  <a:pt x="64911" y="6174"/>
                </a:lnTo>
                <a:cubicBezTo>
                  <a:pt x="66969" y="2381"/>
                  <a:pt x="70938" y="0"/>
                  <a:pt x="75259" y="0"/>
                </a:cubicBezTo>
                <a:close/>
                <a:moveTo>
                  <a:pt x="75259" y="49389"/>
                </a:moveTo>
                <a:cubicBezTo>
                  <a:pt x="71349" y="49389"/>
                  <a:pt x="68204" y="52534"/>
                  <a:pt x="68204" y="56444"/>
                </a:cubicBezTo>
                <a:lnTo>
                  <a:pt x="68204" y="89370"/>
                </a:lnTo>
                <a:cubicBezTo>
                  <a:pt x="68204" y="93280"/>
                  <a:pt x="71349" y="96426"/>
                  <a:pt x="75259" y="96426"/>
                </a:cubicBezTo>
                <a:cubicBezTo>
                  <a:pt x="79169" y="96426"/>
                  <a:pt x="82315" y="93280"/>
                  <a:pt x="82315" y="89370"/>
                </a:cubicBezTo>
                <a:lnTo>
                  <a:pt x="82315" y="56444"/>
                </a:lnTo>
                <a:cubicBezTo>
                  <a:pt x="82315" y="52534"/>
                  <a:pt x="79169" y="49389"/>
                  <a:pt x="75259" y="49389"/>
                </a:cubicBezTo>
                <a:close/>
                <a:moveTo>
                  <a:pt x="83109" y="112889"/>
                </a:moveTo>
                <a:cubicBezTo>
                  <a:pt x="83287" y="109975"/>
                  <a:pt x="81834" y="107203"/>
                  <a:pt x="79336" y="105693"/>
                </a:cubicBezTo>
                <a:cubicBezTo>
                  <a:pt x="76839" y="104182"/>
                  <a:pt x="73709" y="104182"/>
                  <a:pt x="71211" y="105693"/>
                </a:cubicBezTo>
                <a:cubicBezTo>
                  <a:pt x="68714" y="107203"/>
                  <a:pt x="67261" y="109975"/>
                  <a:pt x="67439" y="112889"/>
                </a:cubicBezTo>
                <a:cubicBezTo>
                  <a:pt x="67261" y="115802"/>
                  <a:pt x="68714" y="118574"/>
                  <a:pt x="71211" y="120085"/>
                </a:cubicBezTo>
                <a:cubicBezTo>
                  <a:pt x="73709" y="121596"/>
                  <a:pt x="76839" y="121596"/>
                  <a:pt x="79336" y="120085"/>
                </a:cubicBezTo>
                <a:cubicBezTo>
                  <a:pt x="81834" y="118574"/>
                  <a:pt x="83287" y="115802"/>
                  <a:pt x="83109" y="112889"/>
                </a:cubicBez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22" name="Text 19"/>
          <p:cNvSpPr/>
          <p:nvPr/>
        </p:nvSpPr>
        <p:spPr>
          <a:xfrm>
            <a:off x="4087519" y="4048125"/>
            <a:ext cx="1683926" cy="188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7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Issue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213593" y="1605021"/>
            <a:ext cx="5597407" cy="3019778"/>
          </a:xfrm>
          <a:custGeom>
            <a:avLst/>
            <a:gdLst/>
            <a:ahLst/>
            <a:cxnLst/>
            <a:rect l="l" t="t" r="r" b="b"/>
            <a:pathLst>
              <a:path w="5597407" h="3019778">
                <a:moveTo>
                  <a:pt x="75253" y="0"/>
                </a:moveTo>
                <a:lnTo>
                  <a:pt x="5522155" y="0"/>
                </a:lnTo>
                <a:cubicBezTo>
                  <a:pt x="5563716" y="0"/>
                  <a:pt x="5597407" y="33692"/>
                  <a:pt x="5597407" y="75253"/>
                </a:cubicBezTo>
                <a:lnTo>
                  <a:pt x="5597407" y="2944525"/>
                </a:lnTo>
                <a:cubicBezTo>
                  <a:pt x="5597407" y="2986086"/>
                  <a:pt x="5563716" y="3019778"/>
                  <a:pt x="5522155" y="3019778"/>
                </a:cubicBezTo>
                <a:lnTo>
                  <a:pt x="75253" y="3019778"/>
                </a:lnTo>
                <a:cubicBezTo>
                  <a:pt x="33692" y="3019778"/>
                  <a:pt x="0" y="2986086"/>
                  <a:pt x="0" y="2944525"/>
                </a:cubicBezTo>
                <a:lnTo>
                  <a:pt x="0" y="75253"/>
                </a:lnTo>
                <a:cubicBezTo>
                  <a:pt x="0" y="33720"/>
                  <a:pt x="33720" y="0"/>
                  <a:pt x="75253" y="0"/>
                </a:cubicBezTo>
                <a:close/>
              </a:path>
            </a:pathLst>
          </a:custGeom>
          <a:solidFill>
            <a:srgbClr val="161B22">
              <a:alpha val="80000"/>
            </a:srgbClr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6408796" y="1936632"/>
            <a:ext cx="225778" cy="225778"/>
          </a:xfrm>
          <a:custGeom>
            <a:avLst/>
            <a:gdLst/>
            <a:ahLst/>
            <a:cxnLst/>
            <a:rect l="l" t="t" r="r" b="b"/>
            <a:pathLst>
              <a:path w="225778" h="225778">
                <a:moveTo>
                  <a:pt x="175948" y="169422"/>
                </a:moveTo>
                <a:cubicBezTo>
                  <a:pt x="166202" y="152488"/>
                  <a:pt x="147902" y="141111"/>
                  <a:pt x="127000" y="141111"/>
                </a:cubicBezTo>
                <a:lnTo>
                  <a:pt x="98778" y="141111"/>
                </a:lnTo>
                <a:cubicBezTo>
                  <a:pt x="77876" y="141111"/>
                  <a:pt x="59575" y="152488"/>
                  <a:pt x="49830" y="169422"/>
                </a:cubicBezTo>
                <a:cubicBezTo>
                  <a:pt x="65352" y="186708"/>
                  <a:pt x="87842" y="197556"/>
                  <a:pt x="112889" y="197556"/>
                </a:cubicBezTo>
                <a:cubicBezTo>
                  <a:pt x="137936" y="197556"/>
                  <a:pt x="160426" y="186664"/>
                  <a:pt x="175948" y="169422"/>
                </a:cubicBezTo>
                <a:close/>
                <a:moveTo>
                  <a:pt x="0" y="112889"/>
                </a:moveTo>
                <a:cubicBezTo>
                  <a:pt x="0" y="50584"/>
                  <a:pt x="50584" y="0"/>
                  <a:pt x="112889" y="0"/>
                </a:cubicBezTo>
                <a:cubicBezTo>
                  <a:pt x="175194" y="0"/>
                  <a:pt x="225778" y="50584"/>
                  <a:pt x="225778" y="112889"/>
                </a:cubicBezTo>
                <a:cubicBezTo>
                  <a:pt x="225778" y="175194"/>
                  <a:pt x="175194" y="225778"/>
                  <a:pt x="112889" y="225778"/>
                </a:cubicBezTo>
                <a:cubicBezTo>
                  <a:pt x="50584" y="225778"/>
                  <a:pt x="0" y="175194"/>
                  <a:pt x="0" y="112889"/>
                </a:cubicBezTo>
                <a:close/>
                <a:moveTo>
                  <a:pt x="112889" y="119944"/>
                </a:moveTo>
                <a:cubicBezTo>
                  <a:pt x="130412" y="119944"/>
                  <a:pt x="144639" y="105718"/>
                  <a:pt x="144639" y="88194"/>
                </a:cubicBezTo>
                <a:cubicBezTo>
                  <a:pt x="144639" y="70671"/>
                  <a:pt x="130412" y="56444"/>
                  <a:pt x="112889" y="56444"/>
                </a:cubicBezTo>
                <a:cubicBezTo>
                  <a:pt x="95366" y="56444"/>
                  <a:pt x="81139" y="70671"/>
                  <a:pt x="81139" y="88194"/>
                </a:cubicBezTo>
                <a:cubicBezTo>
                  <a:pt x="81139" y="105718"/>
                  <a:pt x="95366" y="119944"/>
                  <a:pt x="112889" y="119944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5" name="Text 22"/>
          <p:cNvSpPr/>
          <p:nvPr/>
        </p:nvSpPr>
        <p:spPr>
          <a:xfrm>
            <a:off x="6726296" y="1899003"/>
            <a:ext cx="4967111" cy="3010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8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Geliştirici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6444074" y="2325158"/>
            <a:ext cx="602074" cy="602074"/>
          </a:xfrm>
          <a:custGeom>
            <a:avLst/>
            <a:gdLst/>
            <a:ahLst/>
            <a:cxnLst/>
            <a:rect l="l" t="t" r="r" b="b"/>
            <a:pathLst>
              <a:path w="602074" h="602074">
                <a:moveTo>
                  <a:pt x="301037" y="0"/>
                </a:moveTo>
                <a:lnTo>
                  <a:pt x="301037" y="0"/>
                </a:lnTo>
                <a:cubicBezTo>
                  <a:pt x="467295" y="0"/>
                  <a:pt x="602074" y="134779"/>
                  <a:pt x="602074" y="301037"/>
                </a:cubicBezTo>
                <a:lnTo>
                  <a:pt x="602074" y="301037"/>
                </a:lnTo>
                <a:cubicBezTo>
                  <a:pt x="602074" y="467295"/>
                  <a:pt x="467295" y="602074"/>
                  <a:pt x="301037" y="602074"/>
                </a:cubicBezTo>
                <a:lnTo>
                  <a:pt x="301037" y="602074"/>
                </a:lnTo>
                <a:cubicBezTo>
                  <a:pt x="134779" y="602074"/>
                  <a:pt x="0" y="467295"/>
                  <a:pt x="0" y="301037"/>
                </a:cubicBezTo>
                <a:lnTo>
                  <a:pt x="0" y="301037"/>
                </a:lnTo>
                <a:cubicBezTo>
                  <a:pt x="0" y="134779"/>
                  <a:pt x="134779" y="0"/>
                  <a:pt x="301037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27" name="Shape 24"/>
          <p:cNvSpPr/>
          <p:nvPr/>
        </p:nvSpPr>
        <p:spPr>
          <a:xfrm>
            <a:off x="6646333" y="2526006"/>
            <a:ext cx="197556" cy="225778"/>
          </a:xfrm>
          <a:custGeom>
            <a:avLst/>
            <a:gdLst/>
            <a:ahLst/>
            <a:cxnLst/>
            <a:rect l="l" t="t" r="r" b="b"/>
            <a:pathLst>
              <a:path w="197556" h="225778">
                <a:moveTo>
                  <a:pt x="98778" y="109361"/>
                </a:moveTo>
                <a:cubicBezTo>
                  <a:pt x="127983" y="109361"/>
                  <a:pt x="151694" y="85650"/>
                  <a:pt x="151694" y="56444"/>
                </a:cubicBezTo>
                <a:cubicBezTo>
                  <a:pt x="151694" y="27239"/>
                  <a:pt x="127983" y="3528"/>
                  <a:pt x="98778" y="3528"/>
                </a:cubicBezTo>
                <a:cubicBezTo>
                  <a:pt x="69572" y="3528"/>
                  <a:pt x="45861" y="27239"/>
                  <a:pt x="45861" y="56444"/>
                </a:cubicBezTo>
                <a:cubicBezTo>
                  <a:pt x="45861" y="85650"/>
                  <a:pt x="69572" y="109361"/>
                  <a:pt x="98778" y="109361"/>
                </a:cubicBezTo>
                <a:close/>
                <a:moveTo>
                  <a:pt x="85681" y="134056"/>
                </a:moveTo>
                <a:cubicBezTo>
                  <a:pt x="42245" y="134056"/>
                  <a:pt x="7056" y="169245"/>
                  <a:pt x="7056" y="212681"/>
                </a:cubicBezTo>
                <a:cubicBezTo>
                  <a:pt x="7056" y="219913"/>
                  <a:pt x="12920" y="225778"/>
                  <a:pt x="20152" y="225778"/>
                </a:cubicBezTo>
                <a:lnTo>
                  <a:pt x="177403" y="225778"/>
                </a:lnTo>
                <a:cubicBezTo>
                  <a:pt x="184635" y="225778"/>
                  <a:pt x="190500" y="219913"/>
                  <a:pt x="190500" y="212681"/>
                </a:cubicBezTo>
                <a:cubicBezTo>
                  <a:pt x="190500" y="169245"/>
                  <a:pt x="155310" y="134056"/>
                  <a:pt x="111875" y="134056"/>
                </a:cubicBezTo>
                <a:lnTo>
                  <a:pt x="85681" y="134056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8" name="Text 25"/>
          <p:cNvSpPr/>
          <p:nvPr/>
        </p:nvSpPr>
        <p:spPr>
          <a:xfrm>
            <a:off x="7196667" y="2425818"/>
            <a:ext cx="1589852" cy="263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1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Aziz Efe Çırak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196667" y="2689225"/>
            <a:ext cx="1561630" cy="188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7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Cybersecurity Researcher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444074" y="3192051"/>
            <a:ext cx="5211704" cy="489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5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Siber güvenlik araştırmacısı ve açık kaynak yazılım geliştiricisi. Penetration testing, otomasyon ve yapay zeka üzerine çalışmalar yapıyor.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6462889" y="3850569"/>
            <a:ext cx="150519" cy="150519"/>
          </a:xfrm>
          <a:custGeom>
            <a:avLst/>
            <a:gdLst/>
            <a:ahLst/>
            <a:cxnLst/>
            <a:rect l="l" t="t" r="r" b="b"/>
            <a:pathLst>
              <a:path w="150519" h="150519">
                <a:moveTo>
                  <a:pt x="14111" y="18815"/>
                </a:moveTo>
                <a:cubicBezTo>
                  <a:pt x="6321" y="18815"/>
                  <a:pt x="0" y="25135"/>
                  <a:pt x="0" y="32926"/>
                </a:cubicBezTo>
                <a:cubicBezTo>
                  <a:pt x="0" y="37365"/>
                  <a:pt x="2087" y="41540"/>
                  <a:pt x="5644" y="44215"/>
                </a:cubicBezTo>
                <a:lnTo>
                  <a:pt x="66793" y="90076"/>
                </a:lnTo>
                <a:cubicBezTo>
                  <a:pt x="71820" y="93839"/>
                  <a:pt x="78699" y="93839"/>
                  <a:pt x="83726" y="90076"/>
                </a:cubicBezTo>
                <a:lnTo>
                  <a:pt x="144874" y="44215"/>
                </a:lnTo>
                <a:cubicBezTo>
                  <a:pt x="148431" y="41540"/>
                  <a:pt x="150519" y="37365"/>
                  <a:pt x="150519" y="32926"/>
                </a:cubicBezTo>
                <a:cubicBezTo>
                  <a:pt x="150519" y="25135"/>
                  <a:pt x="144198" y="18815"/>
                  <a:pt x="136407" y="18815"/>
                </a:cubicBezTo>
                <a:lnTo>
                  <a:pt x="14111" y="18815"/>
                </a:lnTo>
                <a:close/>
                <a:moveTo>
                  <a:pt x="0" y="57620"/>
                </a:moveTo>
                <a:lnTo>
                  <a:pt x="0" y="112889"/>
                </a:lnTo>
                <a:cubicBezTo>
                  <a:pt x="0" y="123266"/>
                  <a:pt x="8437" y="131704"/>
                  <a:pt x="18815" y="131704"/>
                </a:cubicBezTo>
                <a:lnTo>
                  <a:pt x="131704" y="131704"/>
                </a:lnTo>
                <a:cubicBezTo>
                  <a:pt x="142081" y="131704"/>
                  <a:pt x="150519" y="123266"/>
                  <a:pt x="150519" y="112889"/>
                </a:cubicBezTo>
                <a:lnTo>
                  <a:pt x="150519" y="57620"/>
                </a:lnTo>
                <a:lnTo>
                  <a:pt x="92193" y="101365"/>
                </a:lnTo>
                <a:cubicBezTo>
                  <a:pt x="82168" y="108891"/>
                  <a:pt x="68351" y="108891"/>
                  <a:pt x="58326" y="101365"/>
                </a:cubicBezTo>
                <a:lnTo>
                  <a:pt x="0" y="57620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2" name="Text 29"/>
          <p:cNvSpPr/>
          <p:nvPr/>
        </p:nvSpPr>
        <p:spPr>
          <a:xfrm>
            <a:off x="6745111" y="3831755"/>
            <a:ext cx="1655704" cy="188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7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azizefecirak@example.com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6472296" y="4113977"/>
            <a:ext cx="131704" cy="150519"/>
          </a:xfrm>
          <a:custGeom>
            <a:avLst/>
            <a:gdLst/>
            <a:ahLst/>
            <a:cxnLst/>
            <a:rect l="l" t="t" r="r" b="b"/>
            <a:pathLst>
              <a:path w="131704" h="150519">
                <a:moveTo>
                  <a:pt x="122296" y="9407"/>
                </a:moveTo>
                <a:lnTo>
                  <a:pt x="9378" y="9407"/>
                </a:lnTo>
                <a:cubicBezTo>
                  <a:pt x="4204" y="9407"/>
                  <a:pt x="0" y="13670"/>
                  <a:pt x="0" y="18903"/>
                </a:cubicBezTo>
                <a:lnTo>
                  <a:pt x="0" y="131616"/>
                </a:lnTo>
                <a:cubicBezTo>
                  <a:pt x="0" y="136848"/>
                  <a:pt x="4204" y="141111"/>
                  <a:pt x="9378" y="141111"/>
                </a:cubicBezTo>
                <a:lnTo>
                  <a:pt x="122296" y="141111"/>
                </a:lnTo>
                <a:cubicBezTo>
                  <a:pt x="127470" y="141111"/>
                  <a:pt x="131704" y="136848"/>
                  <a:pt x="131704" y="131616"/>
                </a:cubicBezTo>
                <a:lnTo>
                  <a:pt x="131704" y="18903"/>
                </a:lnTo>
                <a:cubicBezTo>
                  <a:pt x="131704" y="13670"/>
                  <a:pt x="127470" y="9407"/>
                  <a:pt x="122296" y="9407"/>
                </a:cubicBezTo>
                <a:close/>
                <a:moveTo>
                  <a:pt x="39805" y="122296"/>
                </a:moveTo>
                <a:lnTo>
                  <a:pt x="20285" y="122296"/>
                </a:lnTo>
                <a:lnTo>
                  <a:pt x="20285" y="59443"/>
                </a:lnTo>
                <a:lnTo>
                  <a:pt x="39834" y="59443"/>
                </a:lnTo>
                <a:lnTo>
                  <a:pt x="39834" y="122296"/>
                </a:lnTo>
                <a:lnTo>
                  <a:pt x="39805" y="122296"/>
                </a:lnTo>
                <a:close/>
                <a:moveTo>
                  <a:pt x="30045" y="28222"/>
                </a:moveTo>
                <a:cubicBezTo>
                  <a:pt x="36292" y="28222"/>
                  <a:pt x="41363" y="33294"/>
                  <a:pt x="41363" y="39541"/>
                </a:cubicBezTo>
                <a:cubicBezTo>
                  <a:pt x="41363" y="45787"/>
                  <a:pt x="36292" y="50859"/>
                  <a:pt x="30045" y="50859"/>
                </a:cubicBezTo>
                <a:cubicBezTo>
                  <a:pt x="23798" y="50859"/>
                  <a:pt x="18727" y="45787"/>
                  <a:pt x="18727" y="39541"/>
                </a:cubicBezTo>
                <a:cubicBezTo>
                  <a:pt x="18727" y="33294"/>
                  <a:pt x="23798" y="28222"/>
                  <a:pt x="30045" y="28222"/>
                </a:cubicBezTo>
                <a:close/>
                <a:moveTo>
                  <a:pt x="112977" y="122296"/>
                </a:moveTo>
                <a:lnTo>
                  <a:pt x="93457" y="122296"/>
                </a:lnTo>
                <a:lnTo>
                  <a:pt x="93457" y="91722"/>
                </a:lnTo>
                <a:cubicBezTo>
                  <a:pt x="93457" y="84431"/>
                  <a:pt x="93310" y="75053"/>
                  <a:pt x="83314" y="75053"/>
                </a:cubicBezTo>
                <a:cubicBezTo>
                  <a:pt x="73143" y="75053"/>
                  <a:pt x="71584" y="82991"/>
                  <a:pt x="71584" y="91193"/>
                </a:cubicBezTo>
                <a:lnTo>
                  <a:pt x="71584" y="122296"/>
                </a:lnTo>
                <a:lnTo>
                  <a:pt x="52064" y="122296"/>
                </a:lnTo>
                <a:lnTo>
                  <a:pt x="52064" y="59443"/>
                </a:lnTo>
                <a:lnTo>
                  <a:pt x="70791" y="59443"/>
                </a:lnTo>
                <a:lnTo>
                  <a:pt x="70791" y="68027"/>
                </a:lnTo>
                <a:lnTo>
                  <a:pt x="71055" y="68027"/>
                </a:lnTo>
                <a:cubicBezTo>
                  <a:pt x="73672" y="63088"/>
                  <a:pt x="80051" y="57885"/>
                  <a:pt x="89547" y="57885"/>
                </a:cubicBezTo>
                <a:cubicBezTo>
                  <a:pt x="109302" y="57885"/>
                  <a:pt x="112977" y="70908"/>
                  <a:pt x="112977" y="87842"/>
                </a:cubicBezTo>
                <a:lnTo>
                  <a:pt x="112977" y="122296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4" name="Text 31"/>
          <p:cNvSpPr/>
          <p:nvPr/>
        </p:nvSpPr>
        <p:spPr>
          <a:xfrm>
            <a:off x="6745111" y="4095162"/>
            <a:ext cx="1683926" cy="188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7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linkedin.com/in/azizefecirak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6462889" y="4377384"/>
            <a:ext cx="150519" cy="150519"/>
          </a:xfrm>
          <a:custGeom>
            <a:avLst/>
            <a:gdLst/>
            <a:ahLst/>
            <a:cxnLst/>
            <a:rect l="l" t="t" r="r" b="b"/>
            <a:pathLst>
              <a:path w="150519" h="150519">
                <a:moveTo>
                  <a:pt x="135055" y="44597"/>
                </a:moveTo>
                <a:cubicBezTo>
                  <a:pt x="135143" y="45920"/>
                  <a:pt x="135143" y="47272"/>
                  <a:pt x="135143" y="48595"/>
                </a:cubicBezTo>
                <a:cubicBezTo>
                  <a:pt x="135143" y="89370"/>
                  <a:pt x="104099" y="136378"/>
                  <a:pt x="47360" y="136378"/>
                </a:cubicBezTo>
                <a:cubicBezTo>
                  <a:pt x="29869" y="136378"/>
                  <a:pt x="13641" y="131322"/>
                  <a:pt x="0" y="122531"/>
                </a:cubicBezTo>
                <a:cubicBezTo>
                  <a:pt x="2469" y="122825"/>
                  <a:pt x="4880" y="122914"/>
                  <a:pt x="7438" y="122914"/>
                </a:cubicBezTo>
                <a:cubicBezTo>
                  <a:pt x="21872" y="122914"/>
                  <a:pt x="35131" y="118034"/>
                  <a:pt x="45744" y="109743"/>
                </a:cubicBezTo>
                <a:cubicBezTo>
                  <a:pt x="32191" y="109449"/>
                  <a:pt x="20814" y="100571"/>
                  <a:pt x="16904" y="88341"/>
                </a:cubicBezTo>
                <a:cubicBezTo>
                  <a:pt x="18815" y="88635"/>
                  <a:pt x="20726" y="88812"/>
                  <a:pt x="22725" y="88812"/>
                </a:cubicBezTo>
                <a:cubicBezTo>
                  <a:pt x="25488" y="88812"/>
                  <a:pt x="28252" y="88430"/>
                  <a:pt x="30839" y="87753"/>
                </a:cubicBezTo>
                <a:cubicBezTo>
                  <a:pt x="16698" y="84902"/>
                  <a:pt x="6115" y="72466"/>
                  <a:pt x="6115" y="57473"/>
                </a:cubicBezTo>
                <a:lnTo>
                  <a:pt x="6115" y="57091"/>
                </a:lnTo>
                <a:cubicBezTo>
                  <a:pt x="10231" y="59384"/>
                  <a:pt x="14993" y="60825"/>
                  <a:pt x="20050" y="61001"/>
                </a:cubicBezTo>
                <a:cubicBezTo>
                  <a:pt x="11730" y="55474"/>
                  <a:pt x="6291" y="46008"/>
                  <a:pt x="6291" y="35307"/>
                </a:cubicBezTo>
                <a:cubicBezTo>
                  <a:pt x="6291" y="29575"/>
                  <a:pt x="7820" y="24312"/>
                  <a:pt x="10495" y="19726"/>
                </a:cubicBezTo>
                <a:cubicBezTo>
                  <a:pt x="25694" y="38453"/>
                  <a:pt x="48507" y="50682"/>
                  <a:pt x="74113" y="52005"/>
                </a:cubicBezTo>
                <a:cubicBezTo>
                  <a:pt x="73642" y="49712"/>
                  <a:pt x="73348" y="47331"/>
                  <a:pt x="73348" y="44950"/>
                </a:cubicBezTo>
                <a:cubicBezTo>
                  <a:pt x="73348" y="27958"/>
                  <a:pt x="87107" y="14111"/>
                  <a:pt x="104187" y="14111"/>
                </a:cubicBezTo>
                <a:cubicBezTo>
                  <a:pt x="113065" y="14111"/>
                  <a:pt x="121091" y="17845"/>
                  <a:pt x="126735" y="23842"/>
                </a:cubicBezTo>
                <a:cubicBezTo>
                  <a:pt x="133703" y="22519"/>
                  <a:pt x="140406" y="19932"/>
                  <a:pt x="146315" y="16404"/>
                </a:cubicBezTo>
                <a:cubicBezTo>
                  <a:pt x="144022" y="23577"/>
                  <a:pt x="139141" y="29575"/>
                  <a:pt x="132762" y="33396"/>
                </a:cubicBezTo>
                <a:cubicBezTo>
                  <a:pt x="138965" y="32720"/>
                  <a:pt x="144992" y="31015"/>
                  <a:pt x="150519" y="28634"/>
                </a:cubicBezTo>
                <a:cubicBezTo>
                  <a:pt x="146315" y="34749"/>
                  <a:pt x="141052" y="40187"/>
                  <a:pt x="135055" y="44597"/>
                </a:cubicBez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36" name="Text 33"/>
          <p:cNvSpPr/>
          <p:nvPr/>
        </p:nvSpPr>
        <p:spPr>
          <a:xfrm>
            <a:off x="6745111" y="4358569"/>
            <a:ext cx="874889" cy="188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7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@azizefecirak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381000" y="5011444"/>
            <a:ext cx="11430000" cy="1853259"/>
          </a:xfrm>
          <a:custGeom>
            <a:avLst/>
            <a:gdLst/>
            <a:ahLst/>
            <a:cxnLst/>
            <a:rect l="l" t="t" r="r" b="b"/>
            <a:pathLst>
              <a:path w="11430000" h="1853259">
                <a:moveTo>
                  <a:pt x="75261" y="0"/>
                </a:moveTo>
                <a:lnTo>
                  <a:pt x="11354739" y="0"/>
                </a:lnTo>
                <a:cubicBezTo>
                  <a:pt x="11396305" y="0"/>
                  <a:pt x="11430000" y="33695"/>
                  <a:pt x="11430000" y="75261"/>
                </a:cubicBezTo>
                <a:lnTo>
                  <a:pt x="11430000" y="1777998"/>
                </a:lnTo>
                <a:cubicBezTo>
                  <a:pt x="11430000" y="1819564"/>
                  <a:pt x="11396305" y="1853259"/>
                  <a:pt x="11354739" y="1853259"/>
                </a:cubicBezTo>
                <a:lnTo>
                  <a:pt x="75261" y="1853259"/>
                </a:lnTo>
                <a:cubicBezTo>
                  <a:pt x="33695" y="1853259"/>
                  <a:pt x="0" y="1819564"/>
                  <a:pt x="0" y="1777998"/>
                </a:cubicBezTo>
                <a:lnTo>
                  <a:pt x="0" y="75261"/>
                </a:lnTo>
                <a:cubicBezTo>
                  <a:pt x="0" y="33695"/>
                  <a:pt x="33695" y="0"/>
                  <a:pt x="75261" y="0"/>
                </a:cubicBezTo>
                <a:close/>
              </a:path>
            </a:pathLst>
          </a:custGeom>
          <a:solidFill>
            <a:srgbClr val="161B22">
              <a:alpha val="80000"/>
            </a:srgbClr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38" name="Shape 35"/>
          <p:cNvSpPr/>
          <p:nvPr/>
        </p:nvSpPr>
        <p:spPr>
          <a:xfrm>
            <a:off x="585611" y="5318125"/>
            <a:ext cx="211667" cy="188148"/>
          </a:xfrm>
          <a:custGeom>
            <a:avLst/>
            <a:gdLst/>
            <a:ahLst/>
            <a:cxnLst/>
            <a:rect l="l" t="t" r="r" b="b"/>
            <a:pathLst>
              <a:path w="211667" h="188148">
                <a:moveTo>
                  <a:pt x="98815" y="19550"/>
                </a:moveTo>
                <a:lnTo>
                  <a:pt x="55967" y="67175"/>
                </a:lnTo>
                <a:cubicBezTo>
                  <a:pt x="54276" y="69049"/>
                  <a:pt x="54350" y="71952"/>
                  <a:pt x="56150" y="73753"/>
                </a:cubicBezTo>
                <a:cubicBezTo>
                  <a:pt x="67359" y="84961"/>
                  <a:pt x="85549" y="84961"/>
                  <a:pt x="96757" y="73753"/>
                </a:cubicBezTo>
                <a:lnTo>
                  <a:pt x="108442" y="62067"/>
                </a:lnTo>
                <a:cubicBezTo>
                  <a:pt x="109986" y="60523"/>
                  <a:pt x="111933" y="59678"/>
                  <a:pt x="113918" y="59531"/>
                </a:cubicBezTo>
                <a:cubicBezTo>
                  <a:pt x="116417" y="59311"/>
                  <a:pt x="118989" y="60156"/>
                  <a:pt x="120900" y="62067"/>
                </a:cubicBezTo>
                <a:lnTo>
                  <a:pt x="185796" y="126412"/>
                </a:lnTo>
                <a:lnTo>
                  <a:pt x="211667" y="105833"/>
                </a:lnTo>
                <a:lnTo>
                  <a:pt x="211667" y="0"/>
                </a:lnTo>
                <a:lnTo>
                  <a:pt x="170509" y="23519"/>
                </a:lnTo>
                <a:lnTo>
                  <a:pt x="161763" y="17676"/>
                </a:lnTo>
                <a:cubicBezTo>
                  <a:pt x="155957" y="13817"/>
                  <a:pt x="149159" y="11759"/>
                  <a:pt x="142177" y="11759"/>
                </a:cubicBezTo>
                <a:lnTo>
                  <a:pt x="116306" y="11759"/>
                </a:lnTo>
                <a:cubicBezTo>
                  <a:pt x="115902" y="11759"/>
                  <a:pt x="115461" y="11759"/>
                  <a:pt x="115057" y="11796"/>
                </a:cubicBezTo>
                <a:cubicBezTo>
                  <a:pt x="108847" y="12127"/>
                  <a:pt x="103004" y="14920"/>
                  <a:pt x="98815" y="19550"/>
                </a:cubicBezTo>
                <a:close/>
                <a:moveTo>
                  <a:pt x="42848" y="55379"/>
                </a:moveTo>
                <a:lnTo>
                  <a:pt x="82094" y="11759"/>
                </a:lnTo>
                <a:lnTo>
                  <a:pt x="67542" y="11759"/>
                </a:lnTo>
                <a:cubicBezTo>
                  <a:pt x="58172" y="11759"/>
                  <a:pt x="49205" y="15471"/>
                  <a:pt x="42591" y="22085"/>
                </a:cubicBezTo>
                <a:lnTo>
                  <a:pt x="0" y="70556"/>
                </a:lnTo>
                <a:lnTo>
                  <a:pt x="0" y="199907"/>
                </a:lnTo>
                <a:lnTo>
                  <a:pt x="52917" y="149931"/>
                </a:lnTo>
                <a:lnTo>
                  <a:pt x="57473" y="153716"/>
                </a:lnTo>
                <a:cubicBezTo>
                  <a:pt x="65925" y="160771"/>
                  <a:pt x="76582" y="164630"/>
                  <a:pt x="87570" y="164630"/>
                </a:cubicBezTo>
                <a:lnTo>
                  <a:pt x="93339" y="164630"/>
                </a:lnTo>
                <a:lnTo>
                  <a:pt x="90767" y="162057"/>
                </a:lnTo>
                <a:cubicBezTo>
                  <a:pt x="87313" y="158603"/>
                  <a:pt x="87313" y="153017"/>
                  <a:pt x="90767" y="149600"/>
                </a:cubicBezTo>
                <a:cubicBezTo>
                  <a:pt x="94221" y="146182"/>
                  <a:pt x="99807" y="146146"/>
                  <a:pt x="103224" y="149600"/>
                </a:cubicBezTo>
                <a:lnTo>
                  <a:pt x="118291" y="164666"/>
                </a:lnTo>
                <a:lnTo>
                  <a:pt x="121598" y="164666"/>
                </a:lnTo>
                <a:cubicBezTo>
                  <a:pt x="128617" y="164666"/>
                  <a:pt x="135489" y="163086"/>
                  <a:pt x="141736" y="160146"/>
                </a:cubicBezTo>
                <a:lnTo>
                  <a:pt x="131924" y="150298"/>
                </a:lnTo>
                <a:cubicBezTo>
                  <a:pt x="128470" y="146844"/>
                  <a:pt x="128470" y="141258"/>
                  <a:pt x="131924" y="137841"/>
                </a:cubicBezTo>
                <a:cubicBezTo>
                  <a:pt x="135378" y="134423"/>
                  <a:pt x="140964" y="134386"/>
                  <a:pt x="144382" y="137841"/>
                </a:cubicBezTo>
                <a:lnTo>
                  <a:pt x="156141" y="149600"/>
                </a:lnTo>
                <a:lnTo>
                  <a:pt x="162572" y="143169"/>
                </a:lnTo>
                <a:cubicBezTo>
                  <a:pt x="165842" y="139898"/>
                  <a:pt x="166798" y="135158"/>
                  <a:pt x="165365" y="131005"/>
                </a:cubicBezTo>
                <a:lnTo>
                  <a:pt x="114690" y="80735"/>
                </a:lnTo>
                <a:lnTo>
                  <a:pt x="109214" y="86210"/>
                </a:lnTo>
                <a:cubicBezTo>
                  <a:pt x="91098" y="104327"/>
                  <a:pt x="61773" y="104327"/>
                  <a:pt x="43656" y="86210"/>
                </a:cubicBezTo>
                <a:cubicBezTo>
                  <a:pt x="35204" y="77758"/>
                  <a:pt x="34874" y="64198"/>
                  <a:pt x="42848" y="55342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9" name="Text 36"/>
          <p:cNvSpPr/>
          <p:nvPr/>
        </p:nvSpPr>
        <p:spPr>
          <a:xfrm>
            <a:off x="809037" y="5280495"/>
            <a:ext cx="10903185" cy="263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1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Nasıl Katkı Sağlayabilirsiniz?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2138568" y="5694421"/>
            <a:ext cx="451556" cy="451556"/>
          </a:xfrm>
          <a:custGeom>
            <a:avLst/>
            <a:gdLst/>
            <a:ahLst/>
            <a:cxnLst/>
            <a:rect l="l" t="t" r="r" b="b"/>
            <a:pathLst>
              <a:path w="451556" h="451556">
                <a:moveTo>
                  <a:pt x="75261" y="0"/>
                </a:moveTo>
                <a:lnTo>
                  <a:pt x="376295" y="0"/>
                </a:lnTo>
                <a:cubicBezTo>
                  <a:pt x="417860" y="0"/>
                  <a:pt x="451556" y="33695"/>
                  <a:pt x="451556" y="75261"/>
                </a:cubicBezTo>
                <a:lnTo>
                  <a:pt x="451556" y="376295"/>
                </a:lnTo>
                <a:cubicBezTo>
                  <a:pt x="451556" y="417860"/>
                  <a:pt x="417860" y="451556"/>
                  <a:pt x="376295" y="451556"/>
                </a:cubicBezTo>
                <a:lnTo>
                  <a:pt x="75261" y="451556"/>
                </a:lnTo>
                <a:cubicBezTo>
                  <a:pt x="33695" y="451556"/>
                  <a:pt x="0" y="417860"/>
                  <a:pt x="0" y="376295"/>
                </a:cubicBezTo>
                <a:lnTo>
                  <a:pt x="0" y="75261"/>
                </a:lnTo>
                <a:cubicBezTo>
                  <a:pt x="0" y="33723"/>
                  <a:pt x="33723" y="0"/>
                  <a:pt x="75261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41" name="Shape 38"/>
          <p:cNvSpPr/>
          <p:nvPr/>
        </p:nvSpPr>
        <p:spPr>
          <a:xfrm>
            <a:off x="2258513" y="5826125"/>
            <a:ext cx="211667" cy="188148"/>
          </a:xfrm>
          <a:custGeom>
            <a:avLst/>
            <a:gdLst/>
            <a:ahLst/>
            <a:cxnLst/>
            <a:rect l="l" t="t" r="r" b="b"/>
            <a:pathLst>
              <a:path w="211667" h="188148">
                <a:moveTo>
                  <a:pt x="132586" y="441"/>
                </a:moveTo>
                <a:cubicBezTo>
                  <a:pt x="126339" y="-1360"/>
                  <a:pt x="119834" y="2278"/>
                  <a:pt x="118034" y="8525"/>
                </a:cubicBezTo>
                <a:lnTo>
                  <a:pt x="70997" y="173155"/>
                </a:lnTo>
                <a:cubicBezTo>
                  <a:pt x="69196" y="179402"/>
                  <a:pt x="72834" y="185907"/>
                  <a:pt x="79081" y="187707"/>
                </a:cubicBezTo>
                <a:cubicBezTo>
                  <a:pt x="85328" y="189508"/>
                  <a:pt x="91832" y="185870"/>
                  <a:pt x="93633" y="179623"/>
                </a:cubicBezTo>
                <a:lnTo>
                  <a:pt x="140670" y="14993"/>
                </a:lnTo>
                <a:cubicBezTo>
                  <a:pt x="142471" y="8746"/>
                  <a:pt x="138833" y="2242"/>
                  <a:pt x="132586" y="441"/>
                </a:cubicBezTo>
                <a:close/>
                <a:moveTo>
                  <a:pt x="156325" y="50455"/>
                </a:moveTo>
                <a:cubicBezTo>
                  <a:pt x="151731" y="55048"/>
                  <a:pt x="151731" y="62508"/>
                  <a:pt x="156325" y="67101"/>
                </a:cubicBezTo>
                <a:lnTo>
                  <a:pt x="183297" y="94074"/>
                </a:lnTo>
                <a:lnTo>
                  <a:pt x="156325" y="121047"/>
                </a:lnTo>
                <a:cubicBezTo>
                  <a:pt x="151731" y="125640"/>
                  <a:pt x="151731" y="133100"/>
                  <a:pt x="156325" y="137694"/>
                </a:cubicBezTo>
                <a:cubicBezTo>
                  <a:pt x="160918" y="142287"/>
                  <a:pt x="168378" y="142287"/>
                  <a:pt x="172971" y="137694"/>
                </a:cubicBezTo>
                <a:lnTo>
                  <a:pt x="208249" y="102416"/>
                </a:lnTo>
                <a:cubicBezTo>
                  <a:pt x="212843" y="97822"/>
                  <a:pt x="212843" y="90363"/>
                  <a:pt x="208249" y="85769"/>
                </a:cubicBezTo>
                <a:lnTo>
                  <a:pt x="172971" y="50491"/>
                </a:lnTo>
                <a:cubicBezTo>
                  <a:pt x="168378" y="45898"/>
                  <a:pt x="160918" y="45898"/>
                  <a:pt x="156325" y="50491"/>
                </a:cubicBezTo>
                <a:close/>
                <a:moveTo>
                  <a:pt x="55379" y="50455"/>
                </a:moveTo>
                <a:cubicBezTo>
                  <a:pt x="50785" y="45861"/>
                  <a:pt x="43326" y="45861"/>
                  <a:pt x="38732" y="50455"/>
                </a:cubicBezTo>
                <a:lnTo>
                  <a:pt x="3454" y="85732"/>
                </a:lnTo>
                <a:cubicBezTo>
                  <a:pt x="-1139" y="90326"/>
                  <a:pt x="-1139" y="97786"/>
                  <a:pt x="3454" y="102379"/>
                </a:cubicBezTo>
                <a:lnTo>
                  <a:pt x="38732" y="137657"/>
                </a:lnTo>
                <a:cubicBezTo>
                  <a:pt x="43326" y="142250"/>
                  <a:pt x="50785" y="142250"/>
                  <a:pt x="55379" y="137657"/>
                </a:cubicBezTo>
                <a:cubicBezTo>
                  <a:pt x="59972" y="133063"/>
                  <a:pt x="59972" y="125604"/>
                  <a:pt x="55379" y="121010"/>
                </a:cubicBezTo>
                <a:lnTo>
                  <a:pt x="28406" y="94074"/>
                </a:lnTo>
                <a:lnTo>
                  <a:pt x="55342" y="67101"/>
                </a:lnTo>
                <a:cubicBezTo>
                  <a:pt x="59935" y="62508"/>
                  <a:pt x="59935" y="55048"/>
                  <a:pt x="55342" y="50455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42" name="Text 39"/>
          <p:cNvSpPr/>
          <p:nvPr/>
        </p:nvSpPr>
        <p:spPr>
          <a:xfrm>
            <a:off x="536222" y="6258866"/>
            <a:ext cx="3659481" cy="225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85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Kod Katkısı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540926" y="6559903"/>
            <a:ext cx="3650074" cy="188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7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Yeni modüller, bug fix'leri ve performans iyileştirmeleri</a:t>
            </a: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5870075" y="5656321"/>
            <a:ext cx="451556" cy="451556"/>
          </a:xfrm>
          <a:custGeom>
            <a:avLst/>
            <a:gdLst/>
            <a:ahLst/>
            <a:cxnLst/>
            <a:rect l="l" t="t" r="r" b="b"/>
            <a:pathLst>
              <a:path w="451556" h="451556">
                <a:moveTo>
                  <a:pt x="75261" y="0"/>
                </a:moveTo>
                <a:lnTo>
                  <a:pt x="376295" y="0"/>
                </a:lnTo>
                <a:cubicBezTo>
                  <a:pt x="417860" y="0"/>
                  <a:pt x="451556" y="33695"/>
                  <a:pt x="451556" y="75261"/>
                </a:cubicBezTo>
                <a:lnTo>
                  <a:pt x="451556" y="376295"/>
                </a:lnTo>
                <a:cubicBezTo>
                  <a:pt x="451556" y="417860"/>
                  <a:pt x="417860" y="451556"/>
                  <a:pt x="376295" y="451556"/>
                </a:cubicBezTo>
                <a:lnTo>
                  <a:pt x="75261" y="451556"/>
                </a:lnTo>
                <a:cubicBezTo>
                  <a:pt x="33695" y="451556"/>
                  <a:pt x="0" y="417860"/>
                  <a:pt x="0" y="376295"/>
                </a:cubicBezTo>
                <a:lnTo>
                  <a:pt x="0" y="75261"/>
                </a:lnTo>
                <a:cubicBezTo>
                  <a:pt x="0" y="33723"/>
                  <a:pt x="33723" y="0"/>
                  <a:pt x="75261" y="0"/>
                </a:cubicBezTo>
                <a:close/>
              </a:path>
            </a:pathLst>
          </a:custGeom>
          <a:solidFill>
            <a:srgbClr val="3FB950">
              <a:alpha val="10196"/>
            </a:srgbClr>
          </a:solidFill>
          <a:ln/>
        </p:spPr>
      </p:sp>
      <p:sp>
        <p:nvSpPr>
          <p:cNvPr id="45" name="Shape 42"/>
          <p:cNvSpPr/>
          <p:nvPr/>
        </p:nvSpPr>
        <p:spPr>
          <a:xfrm>
            <a:off x="6013538" y="5775325"/>
            <a:ext cx="164630" cy="188148"/>
          </a:xfrm>
          <a:custGeom>
            <a:avLst/>
            <a:gdLst/>
            <a:ahLst/>
            <a:cxnLst/>
            <a:rect l="l" t="t" r="r" b="b"/>
            <a:pathLst>
              <a:path w="164630" h="188148">
                <a:moveTo>
                  <a:pt x="141111" y="188148"/>
                </a:moveTo>
                <a:lnTo>
                  <a:pt x="35278" y="188148"/>
                </a:lnTo>
                <a:cubicBezTo>
                  <a:pt x="15802" y="188148"/>
                  <a:pt x="0" y="172347"/>
                  <a:pt x="0" y="152870"/>
                </a:cubicBezTo>
                <a:lnTo>
                  <a:pt x="0" y="35278"/>
                </a:lnTo>
                <a:cubicBezTo>
                  <a:pt x="0" y="15802"/>
                  <a:pt x="15802" y="0"/>
                  <a:pt x="35278" y="0"/>
                </a:cubicBezTo>
                <a:lnTo>
                  <a:pt x="146991" y="0"/>
                </a:lnTo>
                <a:cubicBezTo>
                  <a:pt x="156729" y="0"/>
                  <a:pt x="164630" y="7901"/>
                  <a:pt x="164630" y="17639"/>
                </a:cubicBezTo>
                <a:lnTo>
                  <a:pt x="164630" y="123472"/>
                </a:lnTo>
                <a:cubicBezTo>
                  <a:pt x="164630" y="131152"/>
                  <a:pt x="159705" y="137694"/>
                  <a:pt x="152870" y="140119"/>
                </a:cubicBezTo>
                <a:lnTo>
                  <a:pt x="152870" y="164630"/>
                </a:lnTo>
                <a:cubicBezTo>
                  <a:pt x="159375" y="164630"/>
                  <a:pt x="164630" y="169885"/>
                  <a:pt x="164630" y="176389"/>
                </a:cubicBezTo>
                <a:cubicBezTo>
                  <a:pt x="164630" y="182893"/>
                  <a:pt x="159375" y="188148"/>
                  <a:pt x="152870" y="188148"/>
                </a:cubicBezTo>
                <a:lnTo>
                  <a:pt x="141111" y="188148"/>
                </a:lnTo>
                <a:close/>
                <a:moveTo>
                  <a:pt x="35278" y="141111"/>
                </a:moveTo>
                <a:cubicBezTo>
                  <a:pt x="28773" y="141111"/>
                  <a:pt x="23519" y="146366"/>
                  <a:pt x="23519" y="152870"/>
                </a:cubicBezTo>
                <a:cubicBezTo>
                  <a:pt x="23519" y="159375"/>
                  <a:pt x="28773" y="164630"/>
                  <a:pt x="35278" y="164630"/>
                </a:cubicBezTo>
                <a:lnTo>
                  <a:pt x="129352" y="164630"/>
                </a:lnTo>
                <a:lnTo>
                  <a:pt x="129352" y="141111"/>
                </a:lnTo>
                <a:lnTo>
                  <a:pt x="35278" y="141111"/>
                </a:lnTo>
                <a:close/>
                <a:moveTo>
                  <a:pt x="47037" y="55856"/>
                </a:moveTo>
                <a:cubicBezTo>
                  <a:pt x="47037" y="60744"/>
                  <a:pt x="50969" y="64676"/>
                  <a:pt x="55856" y="64676"/>
                </a:cubicBezTo>
                <a:lnTo>
                  <a:pt x="120532" y="64676"/>
                </a:lnTo>
                <a:cubicBezTo>
                  <a:pt x="125420" y="64676"/>
                  <a:pt x="129352" y="60744"/>
                  <a:pt x="129352" y="55856"/>
                </a:cubicBezTo>
                <a:cubicBezTo>
                  <a:pt x="129352" y="50969"/>
                  <a:pt x="125420" y="47037"/>
                  <a:pt x="120532" y="47037"/>
                </a:cubicBezTo>
                <a:lnTo>
                  <a:pt x="55856" y="47037"/>
                </a:lnTo>
                <a:cubicBezTo>
                  <a:pt x="50969" y="47037"/>
                  <a:pt x="47037" y="50969"/>
                  <a:pt x="47037" y="55856"/>
                </a:cubicBezTo>
                <a:close/>
                <a:moveTo>
                  <a:pt x="55856" y="82315"/>
                </a:moveTo>
                <a:cubicBezTo>
                  <a:pt x="50969" y="82315"/>
                  <a:pt x="47037" y="86247"/>
                  <a:pt x="47037" y="91134"/>
                </a:cubicBezTo>
                <a:cubicBezTo>
                  <a:pt x="47037" y="96022"/>
                  <a:pt x="50969" y="99954"/>
                  <a:pt x="55856" y="99954"/>
                </a:cubicBezTo>
                <a:lnTo>
                  <a:pt x="120532" y="99954"/>
                </a:lnTo>
                <a:cubicBezTo>
                  <a:pt x="125420" y="99954"/>
                  <a:pt x="129352" y="96022"/>
                  <a:pt x="129352" y="91134"/>
                </a:cubicBezTo>
                <a:cubicBezTo>
                  <a:pt x="129352" y="86247"/>
                  <a:pt x="125420" y="82315"/>
                  <a:pt x="120532" y="82315"/>
                </a:cubicBezTo>
                <a:lnTo>
                  <a:pt x="55856" y="82315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46" name="Text 43"/>
          <p:cNvSpPr/>
          <p:nvPr/>
        </p:nvSpPr>
        <p:spPr>
          <a:xfrm>
            <a:off x="4267729" y="6195366"/>
            <a:ext cx="3659481" cy="225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85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Dokümantasyon</a:t>
            </a: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4272433" y="6521803"/>
            <a:ext cx="3650074" cy="188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7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README, wiki ve kullanım kılavuzları</a:t>
            </a: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9601729" y="5618221"/>
            <a:ext cx="451556" cy="451556"/>
          </a:xfrm>
          <a:custGeom>
            <a:avLst/>
            <a:gdLst/>
            <a:ahLst/>
            <a:cxnLst/>
            <a:rect l="l" t="t" r="r" b="b"/>
            <a:pathLst>
              <a:path w="451556" h="451556">
                <a:moveTo>
                  <a:pt x="75261" y="0"/>
                </a:moveTo>
                <a:lnTo>
                  <a:pt x="376295" y="0"/>
                </a:lnTo>
                <a:cubicBezTo>
                  <a:pt x="417860" y="0"/>
                  <a:pt x="451556" y="33695"/>
                  <a:pt x="451556" y="75261"/>
                </a:cubicBezTo>
                <a:lnTo>
                  <a:pt x="451556" y="376295"/>
                </a:lnTo>
                <a:cubicBezTo>
                  <a:pt x="451556" y="417860"/>
                  <a:pt x="417860" y="451556"/>
                  <a:pt x="376295" y="451556"/>
                </a:cubicBezTo>
                <a:lnTo>
                  <a:pt x="75261" y="451556"/>
                </a:lnTo>
                <a:cubicBezTo>
                  <a:pt x="33695" y="451556"/>
                  <a:pt x="0" y="417860"/>
                  <a:pt x="0" y="376295"/>
                </a:cubicBezTo>
                <a:lnTo>
                  <a:pt x="0" y="75261"/>
                </a:lnTo>
                <a:cubicBezTo>
                  <a:pt x="0" y="33723"/>
                  <a:pt x="33723" y="0"/>
                  <a:pt x="75261" y="0"/>
                </a:cubicBezTo>
                <a:close/>
              </a:path>
            </a:pathLst>
          </a:custGeom>
          <a:solidFill>
            <a:srgbClr val="8B949E">
              <a:alpha val="10196"/>
            </a:srgbClr>
          </a:solidFill>
          <a:ln/>
        </p:spPr>
      </p:sp>
      <p:sp>
        <p:nvSpPr>
          <p:cNvPr id="49" name="Shape 46"/>
          <p:cNvSpPr/>
          <p:nvPr/>
        </p:nvSpPr>
        <p:spPr>
          <a:xfrm>
            <a:off x="9721674" y="5749925"/>
            <a:ext cx="211667" cy="188148"/>
          </a:xfrm>
          <a:custGeom>
            <a:avLst/>
            <a:gdLst/>
            <a:ahLst/>
            <a:cxnLst/>
            <a:rect l="l" t="t" r="r" b="b"/>
            <a:pathLst>
              <a:path w="211667" h="188148">
                <a:moveTo>
                  <a:pt x="70556" y="35278"/>
                </a:moveTo>
                <a:cubicBezTo>
                  <a:pt x="70556" y="15802"/>
                  <a:pt x="86357" y="0"/>
                  <a:pt x="105833" y="0"/>
                </a:cubicBezTo>
                <a:cubicBezTo>
                  <a:pt x="125310" y="0"/>
                  <a:pt x="141111" y="15802"/>
                  <a:pt x="141111" y="35278"/>
                </a:cubicBezTo>
                <a:lnTo>
                  <a:pt x="141111" y="36601"/>
                </a:lnTo>
                <a:cubicBezTo>
                  <a:pt x="141111" y="42370"/>
                  <a:pt x="136444" y="47037"/>
                  <a:pt x="130675" y="47037"/>
                </a:cubicBezTo>
                <a:lnTo>
                  <a:pt x="81029" y="47037"/>
                </a:lnTo>
                <a:cubicBezTo>
                  <a:pt x="75259" y="47037"/>
                  <a:pt x="70592" y="42370"/>
                  <a:pt x="70592" y="36601"/>
                </a:cubicBezTo>
                <a:lnTo>
                  <a:pt x="70592" y="35278"/>
                </a:lnTo>
                <a:close/>
                <a:moveTo>
                  <a:pt x="197556" y="39981"/>
                </a:moveTo>
                <a:cubicBezTo>
                  <a:pt x="201451" y="45163"/>
                  <a:pt x="200385" y="52549"/>
                  <a:pt x="195204" y="56444"/>
                </a:cubicBezTo>
                <a:lnTo>
                  <a:pt x="159264" y="83380"/>
                </a:lnTo>
                <a:cubicBezTo>
                  <a:pt x="161212" y="86651"/>
                  <a:pt x="162682" y="90252"/>
                  <a:pt x="163601" y="94074"/>
                </a:cubicBezTo>
                <a:lnTo>
                  <a:pt x="199907" y="94074"/>
                </a:lnTo>
                <a:cubicBezTo>
                  <a:pt x="206412" y="94074"/>
                  <a:pt x="211667" y="99329"/>
                  <a:pt x="211667" y="105833"/>
                </a:cubicBezTo>
                <a:cubicBezTo>
                  <a:pt x="211667" y="112338"/>
                  <a:pt x="206412" y="117593"/>
                  <a:pt x="199907" y="117593"/>
                </a:cubicBezTo>
                <a:lnTo>
                  <a:pt x="164630" y="117593"/>
                </a:lnTo>
                <a:lnTo>
                  <a:pt x="164630" y="129352"/>
                </a:lnTo>
                <a:cubicBezTo>
                  <a:pt x="164630" y="130307"/>
                  <a:pt x="164593" y="131299"/>
                  <a:pt x="164556" y="132255"/>
                </a:cubicBezTo>
                <a:lnTo>
                  <a:pt x="195204" y="155222"/>
                </a:lnTo>
                <a:cubicBezTo>
                  <a:pt x="200385" y="159117"/>
                  <a:pt x="201451" y="166504"/>
                  <a:pt x="197556" y="171685"/>
                </a:cubicBezTo>
                <a:cubicBezTo>
                  <a:pt x="193660" y="176867"/>
                  <a:pt x="186274" y="177932"/>
                  <a:pt x="181093" y="174037"/>
                </a:cubicBezTo>
                <a:lnTo>
                  <a:pt x="157905" y="156655"/>
                </a:lnTo>
                <a:cubicBezTo>
                  <a:pt x="149379" y="172898"/>
                  <a:pt x="133468" y="184657"/>
                  <a:pt x="114653" y="187487"/>
                </a:cubicBezTo>
                <a:lnTo>
                  <a:pt x="114653" y="102894"/>
                </a:lnTo>
                <a:cubicBezTo>
                  <a:pt x="114653" y="98006"/>
                  <a:pt x="110721" y="94074"/>
                  <a:pt x="105833" y="94074"/>
                </a:cubicBezTo>
                <a:cubicBezTo>
                  <a:pt x="100946" y="94074"/>
                  <a:pt x="97014" y="98006"/>
                  <a:pt x="97014" y="102894"/>
                </a:cubicBezTo>
                <a:lnTo>
                  <a:pt x="97014" y="187487"/>
                </a:lnTo>
                <a:cubicBezTo>
                  <a:pt x="78199" y="184657"/>
                  <a:pt x="62287" y="172898"/>
                  <a:pt x="53762" y="156655"/>
                </a:cubicBezTo>
                <a:lnTo>
                  <a:pt x="30574" y="174037"/>
                </a:lnTo>
                <a:cubicBezTo>
                  <a:pt x="25393" y="177932"/>
                  <a:pt x="18006" y="176867"/>
                  <a:pt x="14111" y="171685"/>
                </a:cubicBezTo>
                <a:cubicBezTo>
                  <a:pt x="10216" y="166504"/>
                  <a:pt x="11282" y="159117"/>
                  <a:pt x="16463" y="155222"/>
                </a:cubicBezTo>
                <a:lnTo>
                  <a:pt x="47111" y="132255"/>
                </a:lnTo>
                <a:cubicBezTo>
                  <a:pt x="47074" y="131299"/>
                  <a:pt x="47037" y="130344"/>
                  <a:pt x="47037" y="129352"/>
                </a:cubicBezTo>
                <a:lnTo>
                  <a:pt x="47037" y="117593"/>
                </a:lnTo>
                <a:lnTo>
                  <a:pt x="11759" y="117593"/>
                </a:lnTo>
                <a:cubicBezTo>
                  <a:pt x="5255" y="117593"/>
                  <a:pt x="0" y="112338"/>
                  <a:pt x="0" y="105833"/>
                </a:cubicBezTo>
                <a:cubicBezTo>
                  <a:pt x="0" y="99329"/>
                  <a:pt x="5255" y="94074"/>
                  <a:pt x="11759" y="94074"/>
                </a:cubicBezTo>
                <a:lnTo>
                  <a:pt x="48066" y="94074"/>
                </a:lnTo>
                <a:cubicBezTo>
                  <a:pt x="48985" y="90252"/>
                  <a:pt x="50455" y="86651"/>
                  <a:pt x="52402" y="83380"/>
                </a:cubicBezTo>
                <a:lnTo>
                  <a:pt x="16463" y="56444"/>
                </a:lnTo>
                <a:cubicBezTo>
                  <a:pt x="11282" y="52549"/>
                  <a:pt x="10216" y="45163"/>
                  <a:pt x="14111" y="39981"/>
                </a:cubicBezTo>
                <a:cubicBezTo>
                  <a:pt x="18006" y="34800"/>
                  <a:pt x="25393" y="33734"/>
                  <a:pt x="30574" y="37630"/>
                </a:cubicBezTo>
                <a:lnTo>
                  <a:pt x="70556" y="67616"/>
                </a:lnTo>
                <a:cubicBezTo>
                  <a:pt x="75076" y="65742"/>
                  <a:pt x="80036" y="64676"/>
                  <a:pt x="85255" y="64676"/>
                </a:cubicBezTo>
                <a:lnTo>
                  <a:pt x="126412" y="64676"/>
                </a:lnTo>
                <a:cubicBezTo>
                  <a:pt x="131630" y="64676"/>
                  <a:pt x="136591" y="65705"/>
                  <a:pt x="141111" y="67616"/>
                </a:cubicBezTo>
                <a:lnTo>
                  <a:pt x="181093" y="37630"/>
                </a:lnTo>
                <a:cubicBezTo>
                  <a:pt x="186274" y="33734"/>
                  <a:pt x="193660" y="34800"/>
                  <a:pt x="197556" y="39981"/>
                </a:cubicBez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50" name="Text 47"/>
          <p:cNvSpPr/>
          <p:nvPr/>
        </p:nvSpPr>
        <p:spPr>
          <a:xfrm>
            <a:off x="7999383" y="6195366"/>
            <a:ext cx="3659481" cy="225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85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 &amp; Bug</a:t>
            </a:r>
            <a:endParaRPr lang="en-US" sz="1600" dirty="0"/>
          </a:p>
        </p:txBody>
      </p:sp>
      <p:sp>
        <p:nvSpPr>
          <p:cNvPr id="51" name="Text 48"/>
          <p:cNvSpPr/>
          <p:nvPr/>
        </p:nvSpPr>
        <p:spPr>
          <a:xfrm>
            <a:off x="8004087" y="6521803"/>
            <a:ext cx="3650074" cy="188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7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 geri bildirimleri ve bug raporları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186238" y="381000"/>
            <a:ext cx="9525" cy="6096000"/>
          </a:xfrm>
          <a:custGeom>
            <a:avLst/>
            <a:gdLst/>
            <a:ahLst/>
            <a:cxnLst/>
            <a:rect l="l" t="t" r="r" b="b"/>
            <a:pathLst>
              <a:path w="9525" h="6096000">
                <a:moveTo>
                  <a:pt x="0" y="0"/>
                </a:moveTo>
                <a:lnTo>
                  <a:pt x="9525" y="0"/>
                </a:lnTo>
                <a:lnTo>
                  <a:pt x="9525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  <a:ln/>
        </p:spPr>
      </p:sp>
      <p:sp>
        <p:nvSpPr>
          <p:cNvPr id="3" name="Text 1"/>
          <p:cNvSpPr/>
          <p:nvPr/>
        </p:nvSpPr>
        <p:spPr>
          <a:xfrm>
            <a:off x="381000" y="2824163"/>
            <a:ext cx="3562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AGENDA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3128963"/>
            <a:ext cx="3781425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İçindekiler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3995738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6" name="Shape 4"/>
          <p:cNvSpPr/>
          <p:nvPr/>
        </p:nvSpPr>
        <p:spPr>
          <a:xfrm>
            <a:off x="4495800" y="1981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4448175" y="19812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05400" y="1981200"/>
            <a:ext cx="2324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 Künyesi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105400" y="2286000"/>
            <a:ext cx="2305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 hakkında temel bilgiler ve tanıtım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8305800" y="1981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8258175" y="19812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915400" y="1981200"/>
            <a:ext cx="2466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Temel Özellikler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915400" y="2286000"/>
            <a:ext cx="2447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Platformun yetenekleri ve teknik detaylar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495800" y="2781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4448175" y="27813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105400" y="2781300"/>
            <a:ext cx="2286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Mimari Yapı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105400" y="3086100"/>
            <a:ext cx="2266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Modüler sistem mimarisi ve bileşenler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305800" y="2781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8258175" y="27813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915400" y="2781300"/>
            <a:ext cx="201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Teknik Gereksinimler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915400" y="3086100"/>
            <a:ext cx="2000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Sistem gereksinimleri ve kurulum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95800" y="3581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4448175" y="35814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105400" y="3581400"/>
            <a:ext cx="1952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105400" y="3886200"/>
            <a:ext cx="1933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Ölçeklenebilirlik ve hız metrikleri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305800" y="3581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8258175" y="35814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06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915400" y="3581400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Güvenlik Vektörleri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915400" y="3886200"/>
            <a:ext cx="2028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Desteklenen zafiyet tarama türleri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495800" y="4381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4448175" y="43815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07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105400" y="4381500"/>
            <a:ext cx="1695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Raporlama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105400" y="4686300"/>
            <a:ext cx="1676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JSON formatı ve çıktı yapısı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305800" y="4381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8258175" y="43815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08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915400" y="4381500"/>
            <a:ext cx="1800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Gelecek Planları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915400" y="4686300"/>
            <a:ext cx="1781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Yol haritası ve gelişim planları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Proje Künyesi ve Tanıtım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5763" y="1338263"/>
            <a:ext cx="3648075" cy="1457325"/>
          </a:xfrm>
          <a:custGeom>
            <a:avLst/>
            <a:gdLst/>
            <a:ahLst/>
            <a:cxnLst/>
            <a:rect l="l" t="t" r="r" b="b"/>
            <a:pathLst>
              <a:path w="3648075" h="1457325">
                <a:moveTo>
                  <a:pt x="76204" y="0"/>
                </a:moveTo>
                <a:lnTo>
                  <a:pt x="3571871" y="0"/>
                </a:lnTo>
                <a:cubicBezTo>
                  <a:pt x="3613958" y="0"/>
                  <a:pt x="3648075" y="34117"/>
                  <a:pt x="3648075" y="76204"/>
                </a:cubicBezTo>
                <a:lnTo>
                  <a:pt x="3648075" y="1381121"/>
                </a:lnTo>
                <a:cubicBezTo>
                  <a:pt x="3648075" y="1423208"/>
                  <a:pt x="3613958" y="1457325"/>
                  <a:pt x="3571871" y="1457325"/>
                </a:cubicBezTo>
                <a:lnTo>
                  <a:pt x="76204" y="1457325"/>
                </a:lnTo>
                <a:cubicBezTo>
                  <a:pt x="34117" y="1457325"/>
                  <a:pt x="0" y="1423208"/>
                  <a:pt x="0" y="13811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61988" y="159067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79621" y="228600"/>
                </a:lnTo>
                <a:cubicBezTo>
                  <a:pt x="186943" y="228600"/>
                  <a:pt x="192881" y="222662"/>
                  <a:pt x="192881" y="215339"/>
                </a:cubicBezTo>
                <a:cubicBezTo>
                  <a:pt x="192881" y="171361"/>
                  <a:pt x="157252" y="135731"/>
                  <a:pt x="113273" y="135731"/>
                </a:cubicBezTo>
                <a:lnTo>
                  <a:pt x="86752" y="135731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6" name="Text 4"/>
          <p:cNvSpPr/>
          <p:nvPr/>
        </p:nvSpPr>
        <p:spPr>
          <a:xfrm>
            <a:off x="1019175" y="1571625"/>
            <a:ext cx="971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Hazırlayan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19125" y="1990725"/>
            <a:ext cx="3295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Aziz Efe Çırak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9125" y="2371725"/>
            <a:ext cx="3248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Cybersecurity Researcher &amp; Developer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85763" y="3100388"/>
            <a:ext cx="3648075" cy="1457325"/>
          </a:xfrm>
          <a:custGeom>
            <a:avLst/>
            <a:gdLst/>
            <a:ahLst/>
            <a:cxnLst/>
            <a:rect l="l" t="t" r="r" b="b"/>
            <a:pathLst>
              <a:path w="3648075" h="1457325">
                <a:moveTo>
                  <a:pt x="76204" y="0"/>
                </a:moveTo>
                <a:lnTo>
                  <a:pt x="3571871" y="0"/>
                </a:lnTo>
                <a:cubicBezTo>
                  <a:pt x="3613958" y="0"/>
                  <a:pt x="3648075" y="34117"/>
                  <a:pt x="3648075" y="76204"/>
                </a:cubicBezTo>
                <a:lnTo>
                  <a:pt x="3648075" y="1381121"/>
                </a:lnTo>
                <a:cubicBezTo>
                  <a:pt x="3648075" y="1423208"/>
                  <a:pt x="3613958" y="1457325"/>
                  <a:pt x="3571871" y="1457325"/>
                </a:cubicBezTo>
                <a:lnTo>
                  <a:pt x="76204" y="1457325"/>
                </a:lnTo>
                <a:cubicBezTo>
                  <a:pt x="34117" y="1457325"/>
                  <a:pt x="0" y="1423208"/>
                  <a:pt x="0" y="13811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647700" y="33528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511" y="42863"/>
                </a:moveTo>
                <a:lnTo>
                  <a:pt x="14511" y="109612"/>
                </a:lnTo>
                <a:cubicBezTo>
                  <a:pt x="14511" y="117202"/>
                  <a:pt x="17502" y="124480"/>
                  <a:pt x="22860" y="129838"/>
                </a:cubicBezTo>
                <a:lnTo>
                  <a:pt x="108585" y="215563"/>
                </a:lnTo>
                <a:cubicBezTo>
                  <a:pt x="119747" y="226725"/>
                  <a:pt x="137830" y="226725"/>
                  <a:pt x="148992" y="215563"/>
                </a:cubicBezTo>
                <a:lnTo>
                  <a:pt x="215741" y="148813"/>
                </a:lnTo>
                <a:cubicBezTo>
                  <a:pt x="226903" y="137651"/>
                  <a:pt x="226903" y="119569"/>
                  <a:pt x="215741" y="108406"/>
                </a:cubicBezTo>
                <a:lnTo>
                  <a:pt x="130016" y="22681"/>
                </a:lnTo>
                <a:cubicBezTo>
                  <a:pt x="124658" y="17279"/>
                  <a:pt x="117425" y="14288"/>
                  <a:pt x="109835" y="14288"/>
                </a:cubicBezTo>
                <a:lnTo>
                  <a:pt x="43086" y="14288"/>
                </a:lnTo>
                <a:cubicBezTo>
                  <a:pt x="27325" y="14288"/>
                  <a:pt x="14511" y="27102"/>
                  <a:pt x="14511" y="42863"/>
                </a:cubicBezTo>
                <a:close/>
                <a:moveTo>
                  <a:pt x="64517" y="50006"/>
                </a:moveTo>
                <a:cubicBezTo>
                  <a:pt x="72402" y="50006"/>
                  <a:pt x="78804" y="56408"/>
                  <a:pt x="78804" y="64294"/>
                </a:cubicBezTo>
                <a:cubicBezTo>
                  <a:pt x="78804" y="72179"/>
                  <a:pt x="72402" y="78581"/>
                  <a:pt x="64517" y="78581"/>
                </a:cubicBezTo>
                <a:cubicBezTo>
                  <a:pt x="56632" y="78581"/>
                  <a:pt x="50229" y="72179"/>
                  <a:pt x="50229" y="64294"/>
                </a:cubicBezTo>
                <a:cubicBezTo>
                  <a:pt x="50229" y="56408"/>
                  <a:pt x="56632" y="50006"/>
                  <a:pt x="64517" y="50006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1" name="Text 9"/>
          <p:cNvSpPr/>
          <p:nvPr/>
        </p:nvSpPr>
        <p:spPr>
          <a:xfrm>
            <a:off x="1019175" y="3333750"/>
            <a:ext cx="838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Versiyon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19125" y="3752850"/>
            <a:ext cx="3295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FB9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v1.0.0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19125" y="4133850"/>
            <a:ext cx="3248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Initial Release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5763" y="4862513"/>
            <a:ext cx="3648075" cy="1457325"/>
          </a:xfrm>
          <a:custGeom>
            <a:avLst/>
            <a:gdLst/>
            <a:ahLst/>
            <a:cxnLst/>
            <a:rect l="l" t="t" r="r" b="b"/>
            <a:pathLst>
              <a:path w="3648075" h="1457325">
                <a:moveTo>
                  <a:pt x="76204" y="0"/>
                </a:moveTo>
                <a:lnTo>
                  <a:pt x="3571871" y="0"/>
                </a:lnTo>
                <a:cubicBezTo>
                  <a:pt x="3613958" y="0"/>
                  <a:pt x="3648075" y="34117"/>
                  <a:pt x="3648075" y="76204"/>
                </a:cubicBezTo>
                <a:lnTo>
                  <a:pt x="3648075" y="1381121"/>
                </a:lnTo>
                <a:cubicBezTo>
                  <a:pt x="3648075" y="1423208"/>
                  <a:pt x="3613958" y="1457325"/>
                  <a:pt x="3571871" y="1457325"/>
                </a:cubicBezTo>
                <a:lnTo>
                  <a:pt x="76204" y="1457325"/>
                </a:lnTo>
                <a:cubicBezTo>
                  <a:pt x="34117" y="1457325"/>
                  <a:pt x="0" y="1423208"/>
                  <a:pt x="0" y="138112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33413" y="51149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5003" y="100727"/>
                </a:moveTo>
                <a:lnTo>
                  <a:pt x="14466" y="132249"/>
                </a:lnTo>
                <a:lnTo>
                  <a:pt x="14466" y="42863"/>
                </a:lnTo>
                <a:cubicBezTo>
                  <a:pt x="14466" y="27102"/>
                  <a:pt x="27280" y="14288"/>
                  <a:pt x="43041" y="14288"/>
                </a:cubicBezTo>
                <a:lnTo>
                  <a:pt x="104968" y="14288"/>
                </a:lnTo>
                <a:cubicBezTo>
                  <a:pt x="111130" y="14288"/>
                  <a:pt x="117157" y="16297"/>
                  <a:pt x="122113" y="20003"/>
                </a:cubicBezTo>
                <a:lnTo>
                  <a:pt x="139258" y="32861"/>
                </a:lnTo>
                <a:cubicBezTo>
                  <a:pt x="141714" y="34736"/>
                  <a:pt x="144750" y="35719"/>
                  <a:pt x="147831" y="35719"/>
                </a:cubicBezTo>
                <a:lnTo>
                  <a:pt x="200204" y="35719"/>
                </a:lnTo>
                <a:cubicBezTo>
                  <a:pt x="215964" y="35719"/>
                  <a:pt x="228779" y="48533"/>
                  <a:pt x="228779" y="64294"/>
                </a:cubicBezTo>
                <a:lnTo>
                  <a:pt x="228779" y="71438"/>
                </a:lnTo>
                <a:lnTo>
                  <a:pt x="65633" y="71438"/>
                </a:lnTo>
                <a:cubicBezTo>
                  <a:pt x="47193" y="71438"/>
                  <a:pt x="30807" y="83225"/>
                  <a:pt x="24958" y="100727"/>
                </a:cubicBezTo>
                <a:close/>
                <a:moveTo>
                  <a:pt x="213330" y="200025"/>
                </a:moveTo>
                <a:lnTo>
                  <a:pt x="44202" y="200025"/>
                </a:lnTo>
                <a:cubicBezTo>
                  <a:pt x="29557" y="200025"/>
                  <a:pt x="19243" y="185693"/>
                  <a:pt x="23887" y="171807"/>
                </a:cubicBezTo>
                <a:lnTo>
                  <a:pt x="45318" y="107513"/>
                </a:lnTo>
                <a:cubicBezTo>
                  <a:pt x="48220" y="98762"/>
                  <a:pt x="56436" y="92869"/>
                  <a:pt x="65633" y="92869"/>
                </a:cubicBezTo>
                <a:lnTo>
                  <a:pt x="234761" y="92869"/>
                </a:lnTo>
                <a:cubicBezTo>
                  <a:pt x="249406" y="92869"/>
                  <a:pt x="259720" y="107201"/>
                  <a:pt x="255077" y="121087"/>
                </a:cubicBezTo>
                <a:lnTo>
                  <a:pt x="233645" y="185380"/>
                </a:lnTo>
                <a:cubicBezTo>
                  <a:pt x="230743" y="194131"/>
                  <a:pt x="222528" y="200025"/>
                  <a:pt x="213330" y="200025"/>
                </a:cubicBez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16" name="Text 14"/>
          <p:cNvSpPr/>
          <p:nvPr/>
        </p:nvSpPr>
        <p:spPr>
          <a:xfrm>
            <a:off x="1019175" y="5095875"/>
            <a:ext cx="800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Kategori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19125" y="5514975"/>
            <a:ext cx="3295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Penetration Testing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19125" y="5895975"/>
            <a:ext cx="3248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Automation Framework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71963" y="1338263"/>
            <a:ext cx="7534275" cy="3133725"/>
          </a:xfrm>
          <a:custGeom>
            <a:avLst/>
            <a:gdLst/>
            <a:ahLst/>
            <a:cxnLst/>
            <a:rect l="l" t="t" r="r" b="b"/>
            <a:pathLst>
              <a:path w="7534275" h="3133725">
                <a:moveTo>
                  <a:pt x="76212" y="0"/>
                </a:moveTo>
                <a:lnTo>
                  <a:pt x="7458063" y="0"/>
                </a:lnTo>
                <a:cubicBezTo>
                  <a:pt x="7500154" y="0"/>
                  <a:pt x="7534275" y="34121"/>
                  <a:pt x="7534275" y="76212"/>
                </a:cubicBezTo>
                <a:lnTo>
                  <a:pt x="7534275" y="3057513"/>
                </a:lnTo>
                <a:cubicBezTo>
                  <a:pt x="7534275" y="3099604"/>
                  <a:pt x="7500154" y="3133725"/>
                  <a:pt x="7458063" y="3133725"/>
                </a:cubicBezTo>
                <a:lnTo>
                  <a:pt x="76212" y="3133725"/>
                </a:lnTo>
                <a:cubicBezTo>
                  <a:pt x="34121" y="3133725"/>
                  <a:pt x="0" y="3099604"/>
                  <a:pt x="0" y="3057513"/>
                </a:cubicBezTo>
                <a:lnTo>
                  <a:pt x="0" y="76212"/>
                </a:lnTo>
                <a:cubicBezTo>
                  <a:pt x="0" y="34150"/>
                  <a:pt x="34150" y="0"/>
                  <a:pt x="76212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581525" y="1647825"/>
            <a:ext cx="7058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 Misyonu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581525" y="2219325"/>
            <a:ext cx="70008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LAM-Action-Guard, kapsamlı bir </a:t>
            </a:r>
            <a:pPr>
              <a:lnSpc>
                <a:spcPct val="140000"/>
              </a:lnSpc>
            </a:pPr>
            <a:r>
              <a:rPr lang="en-US" sz="1350" b="1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Sızma Testi Otomasyon Platformudur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(Pentest Automation Framework). Güvenlik test süreçlerini hızlandırmak, standartlaştırmak ve manuel hata payını azaltmak için tasarlanmıştır.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600575" y="3283744"/>
            <a:ext cx="6896100" cy="876300"/>
          </a:xfrm>
          <a:custGeom>
            <a:avLst/>
            <a:gdLst/>
            <a:ahLst/>
            <a:cxnLst/>
            <a:rect l="l" t="t" r="r" b="b"/>
            <a:pathLst>
              <a:path w="6896100" h="876300">
                <a:moveTo>
                  <a:pt x="0" y="0"/>
                </a:moveTo>
                <a:lnTo>
                  <a:pt x="6896100" y="0"/>
                </a:lnTo>
                <a:lnTo>
                  <a:pt x="68961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>
              <a:alpha val="5098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4600575" y="3283744"/>
            <a:ext cx="38100" cy="876300"/>
          </a:xfrm>
          <a:custGeom>
            <a:avLst/>
            <a:gdLst/>
            <a:ahLst/>
            <a:cxnLst/>
            <a:rect l="l" t="t" r="r" b="b"/>
            <a:pathLst>
              <a:path w="38100" h="876300">
                <a:moveTo>
                  <a:pt x="0" y="0"/>
                </a:moveTo>
                <a:lnTo>
                  <a:pt x="38100" y="0"/>
                </a:lnTo>
                <a:lnTo>
                  <a:pt x="3810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4" name="Text 22"/>
          <p:cNvSpPr/>
          <p:nvPr/>
        </p:nvSpPr>
        <p:spPr>
          <a:xfrm>
            <a:off x="4848225" y="3436144"/>
            <a:ext cx="6762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"Güvenlik, bir ürün değil, bir süreçtir."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848225" y="3817144"/>
            <a:ext cx="671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Security is a process, not a product.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271963" y="5186363"/>
            <a:ext cx="2400300" cy="1133475"/>
          </a:xfrm>
          <a:custGeom>
            <a:avLst/>
            <a:gdLst/>
            <a:ahLst/>
            <a:cxnLst/>
            <a:rect l="l" t="t" r="r" b="b"/>
            <a:pathLst>
              <a:path w="2400300" h="1133475">
                <a:moveTo>
                  <a:pt x="76204" y="0"/>
                </a:moveTo>
                <a:lnTo>
                  <a:pt x="2324096" y="0"/>
                </a:lnTo>
                <a:cubicBezTo>
                  <a:pt x="2366183" y="0"/>
                  <a:pt x="2400300" y="34117"/>
                  <a:pt x="2400300" y="76204"/>
                </a:cubicBezTo>
                <a:lnTo>
                  <a:pt x="2400300" y="1057271"/>
                </a:lnTo>
                <a:cubicBezTo>
                  <a:pt x="2400300" y="1099358"/>
                  <a:pt x="2366183" y="1133475"/>
                  <a:pt x="2324096" y="1133475"/>
                </a:cubicBezTo>
                <a:lnTo>
                  <a:pt x="76204" y="1133475"/>
                </a:lnTo>
                <a:cubicBezTo>
                  <a:pt x="34117" y="1133475"/>
                  <a:pt x="0" y="1099358"/>
                  <a:pt x="0" y="105727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5333107" y="53435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0" y="142875"/>
                </a:moveTo>
                <a:cubicBezTo>
                  <a:pt x="0" y="64020"/>
                  <a:pt x="64020" y="0"/>
                  <a:pt x="142875" y="0"/>
                </a:cubicBezTo>
                <a:cubicBezTo>
                  <a:pt x="221730" y="0"/>
                  <a:pt x="285750" y="64020"/>
                  <a:pt x="285750" y="142875"/>
                </a:cubicBezTo>
                <a:cubicBezTo>
                  <a:pt x="285750" y="221730"/>
                  <a:pt x="221730" y="285750"/>
                  <a:pt x="142875" y="285750"/>
                </a:cubicBezTo>
                <a:cubicBezTo>
                  <a:pt x="64020" y="285750"/>
                  <a:pt x="0" y="221730"/>
                  <a:pt x="0" y="142875"/>
                </a:cubicBezTo>
                <a:close/>
                <a:moveTo>
                  <a:pt x="160734" y="53578"/>
                </a:moveTo>
                <a:cubicBezTo>
                  <a:pt x="160734" y="43721"/>
                  <a:pt x="152732" y="35719"/>
                  <a:pt x="142875" y="35719"/>
                </a:cubicBezTo>
                <a:cubicBezTo>
                  <a:pt x="133018" y="35719"/>
                  <a:pt x="125016" y="43721"/>
                  <a:pt x="125016" y="53578"/>
                </a:cubicBezTo>
                <a:cubicBezTo>
                  <a:pt x="125016" y="63435"/>
                  <a:pt x="133018" y="71438"/>
                  <a:pt x="142875" y="71438"/>
                </a:cubicBezTo>
                <a:cubicBezTo>
                  <a:pt x="152732" y="71438"/>
                  <a:pt x="160734" y="63435"/>
                  <a:pt x="160734" y="53578"/>
                </a:cubicBezTo>
                <a:close/>
                <a:moveTo>
                  <a:pt x="142875" y="232172"/>
                </a:moveTo>
                <a:cubicBezTo>
                  <a:pt x="162576" y="232172"/>
                  <a:pt x="178594" y="216154"/>
                  <a:pt x="178594" y="196453"/>
                </a:cubicBezTo>
                <a:cubicBezTo>
                  <a:pt x="178594" y="187412"/>
                  <a:pt x="175245" y="179096"/>
                  <a:pt x="169664" y="172845"/>
                </a:cubicBezTo>
                <a:lnTo>
                  <a:pt x="208452" y="95324"/>
                </a:lnTo>
                <a:cubicBezTo>
                  <a:pt x="211745" y="88683"/>
                  <a:pt x="209066" y="80646"/>
                  <a:pt x="202481" y="77353"/>
                </a:cubicBezTo>
                <a:cubicBezTo>
                  <a:pt x="195895" y="74061"/>
                  <a:pt x="187802" y="76740"/>
                  <a:pt x="184510" y="83325"/>
                </a:cubicBezTo>
                <a:lnTo>
                  <a:pt x="145721" y="160846"/>
                </a:lnTo>
                <a:cubicBezTo>
                  <a:pt x="144773" y="160790"/>
                  <a:pt x="143824" y="160734"/>
                  <a:pt x="142875" y="160734"/>
                </a:cubicBezTo>
                <a:cubicBezTo>
                  <a:pt x="123174" y="160734"/>
                  <a:pt x="107156" y="176752"/>
                  <a:pt x="107156" y="196453"/>
                </a:cubicBezTo>
                <a:cubicBezTo>
                  <a:pt x="107156" y="216154"/>
                  <a:pt x="123174" y="232172"/>
                  <a:pt x="142875" y="232172"/>
                </a:cubicBezTo>
                <a:close/>
                <a:moveTo>
                  <a:pt x="98227" y="80367"/>
                </a:moveTo>
                <a:cubicBezTo>
                  <a:pt x="98227" y="70510"/>
                  <a:pt x="90224" y="62508"/>
                  <a:pt x="80367" y="62508"/>
                </a:cubicBezTo>
                <a:cubicBezTo>
                  <a:pt x="70510" y="62508"/>
                  <a:pt x="62508" y="70510"/>
                  <a:pt x="62508" y="80367"/>
                </a:cubicBezTo>
                <a:cubicBezTo>
                  <a:pt x="62508" y="90224"/>
                  <a:pt x="70510" y="98227"/>
                  <a:pt x="80367" y="98227"/>
                </a:cubicBezTo>
                <a:cubicBezTo>
                  <a:pt x="90224" y="98227"/>
                  <a:pt x="98227" y="90224"/>
                  <a:pt x="98227" y="80367"/>
                </a:cubicBezTo>
                <a:close/>
                <a:moveTo>
                  <a:pt x="53578" y="160734"/>
                </a:moveTo>
                <a:cubicBezTo>
                  <a:pt x="63435" y="160734"/>
                  <a:pt x="71438" y="152732"/>
                  <a:pt x="71438" y="142875"/>
                </a:cubicBezTo>
                <a:cubicBezTo>
                  <a:pt x="71438" y="133018"/>
                  <a:pt x="63435" y="125016"/>
                  <a:pt x="53578" y="125016"/>
                </a:cubicBezTo>
                <a:cubicBezTo>
                  <a:pt x="43721" y="125016"/>
                  <a:pt x="35719" y="133018"/>
                  <a:pt x="35719" y="142875"/>
                </a:cubicBezTo>
                <a:cubicBezTo>
                  <a:pt x="35719" y="152732"/>
                  <a:pt x="43721" y="160734"/>
                  <a:pt x="53578" y="160734"/>
                </a:cubicBezTo>
                <a:close/>
                <a:moveTo>
                  <a:pt x="250031" y="142875"/>
                </a:moveTo>
                <a:cubicBezTo>
                  <a:pt x="250031" y="133018"/>
                  <a:pt x="242029" y="125016"/>
                  <a:pt x="232172" y="125016"/>
                </a:cubicBezTo>
                <a:cubicBezTo>
                  <a:pt x="222315" y="125016"/>
                  <a:pt x="214313" y="133018"/>
                  <a:pt x="214313" y="142875"/>
                </a:cubicBezTo>
                <a:cubicBezTo>
                  <a:pt x="214313" y="152732"/>
                  <a:pt x="222315" y="160734"/>
                  <a:pt x="232172" y="160734"/>
                </a:cubicBezTo>
                <a:cubicBezTo>
                  <a:pt x="242029" y="160734"/>
                  <a:pt x="250031" y="152732"/>
                  <a:pt x="250031" y="142875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8" name="Text 26"/>
          <p:cNvSpPr/>
          <p:nvPr/>
        </p:nvSpPr>
        <p:spPr>
          <a:xfrm>
            <a:off x="4391025" y="5705475"/>
            <a:ext cx="2162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Hız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395788" y="5972175"/>
            <a:ext cx="2152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 süreçlerini optimize eder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837313" y="5186363"/>
            <a:ext cx="2400300" cy="1133475"/>
          </a:xfrm>
          <a:custGeom>
            <a:avLst/>
            <a:gdLst/>
            <a:ahLst/>
            <a:cxnLst/>
            <a:rect l="l" t="t" r="r" b="b"/>
            <a:pathLst>
              <a:path w="2400300" h="1133475">
                <a:moveTo>
                  <a:pt x="76204" y="0"/>
                </a:moveTo>
                <a:lnTo>
                  <a:pt x="2324096" y="0"/>
                </a:lnTo>
                <a:cubicBezTo>
                  <a:pt x="2366183" y="0"/>
                  <a:pt x="2400300" y="34117"/>
                  <a:pt x="2400300" y="76204"/>
                </a:cubicBezTo>
                <a:lnTo>
                  <a:pt x="2400300" y="1057271"/>
                </a:lnTo>
                <a:cubicBezTo>
                  <a:pt x="2400300" y="1099358"/>
                  <a:pt x="2366183" y="1133475"/>
                  <a:pt x="2324096" y="1133475"/>
                </a:cubicBezTo>
                <a:lnTo>
                  <a:pt x="76204" y="1133475"/>
                </a:lnTo>
                <a:cubicBezTo>
                  <a:pt x="34117" y="1133475"/>
                  <a:pt x="0" y="1099358"/>
                  <a:pt x="0" y="105727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FB950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7934176" y="5343525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73794" y="17859"/>
                </a:moveTo>
                <a:lnTo>
                  <a:pt x="178594" y="17859"/>
                </a:lnTo>
                <a:cubicBezTo>
                  <a:pt x="198295" y="17859"/>
                  <a:pt x="214313" y="33877"/>
                  <a:pt x="214313" y="53578"/>
                </a:cubicBezTo>
                <a:lnTo>
                  <a:pt x="214313" y="250031"/>
                </a:lnTo>
                <a:cubicBezTo>
                  <a:pt x="214313" y="269732"/>
                  <a:pt x="198295" y="285750"/>
                  <a:pt x="178594" y="285750"/>
                </a:cubicBezTo>
                <a:lnTo>
                  <a:pt x="35719" y="285750"/>
                </a:lnTo>
                <a:cubicBezTo>
                  <a:pt x="16018" y="285750"/>
                  <a:pt x="0" y="269732"/>
                  <a:pt x="0" y="250031"/>
                </a:cubicBezTo>
                <a:lnTo>
                  <a:pt x="0" y="53578"/>
                </a:lnTo>
                <a:cubicBezTo>
                  <a:pt x="0" y="33877"/>
                  <a:pt x="16018" y="17859"/>
                  <a:pt x="35719" y="17859"/>
                </a:cubicBezTo>
                <a:lnTo>
                  <a:pt x="40518" y="17859"/>
                </a:lnTo>
                <a:cubicBezTo>
                  <a:pt x="46658" y="7200"/>
                  <a:pt x="58210" y="0"/>
                  <a:pt x="71438" y="0"/>
                </a:cubicBezTo>
                <a:lnTo>
                  <a:pt x="142875" y="0"/>
                </a:lnTo>
                <a:cubicBezTo>
                  <a:pt x="156102" y="0"/>
                  <a:pt x="167655" y="7200"/>
                  <a:pt x="173794" y="17859"/>
                </a:cubicBezTo>
                <a:close/>
                <a:moveTo>
                  <a:pt x="138410" y="62508"/>
                </a:moveTo>
                <a:cubicBezTo>
                  <a:pt x="145833" y="62508"/>
                  <a:pt x="151805" y="56536"/>
                  <a:pt x="151805" y="49113"/>
                </a:cubicBezTo>
                <a:cubicBezTo>
                  <a:pt x="151805" y="41690"/>
                  <a:pt x="145833" y="35719"/>
                  <a:pt x="138410" y="35719"/>
                </a:cubicBezTo>
                <a:lnTo>
                  <a:pt x="75902" y="35719"/>
                </a:lnTo>
                <a:cubicBezTo>
                  <a:pt x="68480" y="35719"/>
                  <a:pt x="62508" y="41690"/>
                  <a:pt x="62508" y="49113"/>
                </a:cubicBezTo>
                <a:cubicBezTo>
                  <a:pt x="62508" y="56536"/>
                  <a:pt x="68480" y="62508"/>
                  <a:pt x="75902" y="62508"/>
                </a:cubicBezTo>
                <a:lnTo>
                  <a:pt x="138410" y="62508"/>
                </a:lnTo>
                <a:close/>
                <a:moveTo>
                  <a:pt x="154260" y="145498"/>
                </a:moveTo>
                <a:cubicBezTo>
                  <a:pt x="158167" y="139247"/>
                  <a:pt x="156270" y="130987"/>
                  <a:pt x="150019" y="127025"/>
                </a:cubicBezTo>
                <a:cubicBezTo>
                  <a:pt x="143768" y="123062"/>
                  <a:pt x="135508" y="125016"/>
                  <a:pt x="131545" y="131266"/>
                </a:cubicBezTo>
                <a:lnTo>
                  <a:pt x="97278" y="186128"/>
                </a:lnTo>
                <a:lnTo>
                  <a:pt x="82209" y="166036"/>
                </a:lnTo>
                <a:cubicBezTo>
                  <a:pt x="77744" y="160120"/>
                  <a:pt x="69373" y="158893"/>
                  <a:pt x="63457" y="163357"/>
                </a:cubicBezTo>
                <a:cubicBezTo>
                  <a:pt x="57541" y="167822"/>
                  <a:pt x="56313" y="176194"/>
                  <a:pt x="60778" y="182110"/>
                </a:cubicBezTo>
                <a:lnTo>
                  <a:pt x="87567" y="217829"/>
                </a:lnTo>
                <a:cubicBezTo>
                  <a:pt x="90190" y="221345"/>
                  <a:pt x="94431" y="223354"/>
                  <a:pt x="98840" y="223186"/>
                </a:cubicBezTo>
                <a:cubicBezTo>
                  <a:pt x="103250" y="223019"/>
                  <a:pt x="107268" y="220675"/>
                  <a:pt x="109612" y="216880"/>
                </a:cubicBezTo>
                <a:lnTo>
                  <a:pt x="154260" y="145442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2" name="Text 30"/>
          <p:cNvSpPr/>
          <p:nvPr/>
        </p:nvSpPr>
        <p:spPr>
          <a:xfrm>
            <a:off x="6956375" y="5705475"/>
            <a:ext cx="2162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Standart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961138" y="5972175"/>
            <a:ext cx="2152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Kaliteyi ve tutarlılığı sağlar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402663" y="5186363"/>
            <a:ext cx="2400300" cy="1133475"/>
          </a:xfrm>
          <a:custGeom>
            <a:avLst/>
            <a:gdLst/>
            <a:ahLst/>
            <a:cxnLst/>
            <a:rect l="l" t="t" r="r" b="b"/>
            <a:pathLst>
              <a:path w="2400300" h="1133475">
                <a:moveTo>
                  <a:pt x="76204" y="0"/>
                </a:moveTo>
                <a:lnTo>
                  <a:pt x="2324096" y="0"/>
                </a:lnTo>
                <a:cubicBezTo>
                  <a:pt x="2366183" y="0"/>
                  <a:pt x="2400300" y="34117"/>
                  <a:pt x="2400300" y="76204"/>
                </a:cubicBezTo>
                <a:lnTo>
                  <a:pt x="2400300" y="1057271"/>
                </a:lnTo>
                <a:cubicBezTo>
                  <a:pt x="2400300" y="1099358"/>
                  <a:pt x="2366183" y="1133475"/>
                  <a:pt x="2324096" y="1133475"/>
                </a:cubicBezTo>
                <a:lnTo>
                  <a:pt x="76204" y="1133475"/>
                </a:lnTo>
                <a:cubicBezTo>
                  <a:pt x="34117" y="1133475"/>
                  <a:pt x="0" y="1099358"/>
                  <a:pt x="0" y="1057271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8B949E">
                <a:alpha val="30196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10445948" y="5343525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25016" y="138410"/>
                </a:moveTo>
                <a:cubicBezTo>
                  <a:pt x="161979" y="138410"/>
                  <a:pt x="191988" y="108401"/>
                  <a:pt x="191988" y="71438"/>
                </a:cubicBezTo>
                <a:cubicBezTo>
                  <a:pt x="191988" y="34474"/>
                  <a:pt x="161979" y="4465"/>
                  <a:pt x="125016" y="4465"/>
                </a:cubicBezTo>
                <a:cubicBezTo>
                  <a:pt x="88052" y="4465"/>
                  <a:pt x="58043" y="34474"/>
                  <a:pt x="58043" y="71438"/>
                </a:cubicBezTo>
                <a:cubicBezTo>
                  <a:pt x="58043" y="108401"/>
                  <a:pt x="88052" y="138410"/>
                  <a:pt x="125016" y="138410"/>
                </a:cubicBezTo>
                <a:close/>
                <a:moveTo>
                  <a:pt x="108440" y="169664"/>
                </a:moveTo>
                <a:cubicBezTo>
                  <a:pt x="53467" y="169664"/>
                  <a:pt x="8930" y="214201"/>
                  <a:pt x="8930" y="269174"/>
                </a:cubicBezTo>
                <a:cubicBezTo>
                  <a:pt x="8930" y="278327"/>
                  <a:pt x="16352" y="285750"/>
                  <a:pt x="25505" y="285750"/>
                </a:cubicBezTo>
                <a:lnTo>
                  <a:pt x="165869" y="285750"/>
                </a:lnTo>
                <a:cubicBezTo>
                  <a:pt x="145666" y="261975"/>
                  <a:pt x="133945" y="231335"/>
                  <a:pt x="133945" y="198909"/>
                </a:cubicBezTo>
                <a:lnTo>
                  <a:pt x="133945" y="181552"/>
                </a:lnTo>
                <a:cubicBezTo>
                  <a:pt x="133945" y="177478"/>
                  <a:pt x="134503" y="173459"/>
                  <a:pt x="135564" y="169664"/>
                </a:cubicBezTo>
                <a:lnTo>
                  <a:pt x="108440" y="169664"/>
                </a:lnTo>
                <a:close/>
                <a:moveTo>
                  <a:pt x="248524" y="272635"/>
                </a:moveTo>
                <a:lnTo>
                  <a:pt x="241102" y="276151"/>
                </a:lnTo>
                <a:lnTo>
                  <a:pt x="241102" y="171171"/>
                </a:lnTo>
                <a:lnTo>
                  <a:pt x="294680" y="189030"/>
                </a:lnTo>
                <a:lnTo>
                  <a:pt x="294680" y="199969"/>
                </a:lnTo>
                <a:cubicBezTo>
                  <a:pt x="294680" y="231111"/>
                  <a:pt x="276709" y="259407"/>
                  <a:pt x="248524" y="272690"/>
                </a:cubicBezTo>
                <a:close/>
                <a:moveTo>
                  <a:pt x="235465" y="144828"/>
                </a:moveTo>
                <a:lnTo>
                  <a:pt x="172957" y="165646"/>
                </a:lnTo>
                <a:cubicBezTo>
                  <a:pt x="165646" y="168101"/>
                  <a:pt x="160734" y="174910"/>
                  <a:pt x="160734" y="182612"/>
                </a:cubicBezTo>
                <a:lnTo>
                  <a:pt x="160734" y="199969"/>
                </a:lnTo>
                <a:cubicBezTo>
                  <a:pt x="160734" y="241492"/>
                  <a:pt x="184733" y="279276"/>
                  <a:pt x="222238" y="296912"/>
                </a:cubicBezTo>
                <a:lnTo>
                  <a:pt x="232563" y="301768"/>
                </a:lnTo>
                <a:cubicBezTo>
                  <a:pt x="235241" y="302995"/>
                  <a:pt x="238144" y="303665"/>
                  <a:pt x="241046" y="303665"/>
                </a:cubicBezTo>
                <a:cubicBezTo>
                  <a:pt x="243948" y="303665"/>
                  <a:pt x="246906" y="302995"/>
                  <a:pt x="249529" y="301768"/>
                </a:cubicBezTo>
                <a:lnTo>
                  <a:pt x="259854" y="296912"/>
                </a:lnTo>
                <a:cubicBezTo>
                  <a:pt x="297470" y="279220"/>
                  <a:pt x="321469" y="241436"/>
                  <a:pt x="321469" y="199913"/>
                </a:cubicBezTo>
                <a:lnTo>
                  <a:pt x="321469" y="182556"/>
                </a:lnTo>
                <a:cubicBezTo>
                  <a:pt x="321469" y="174854"/>
                  <a:pt x="316557" y="168046"/>
                  <a:pt x="309246" y="165590"/>
                </a:cubicBezTo>
                <a:lnTo>
                  <a:pt x="246738" y="144773"/>
                </a:lnTo>
                <a:cubicBezTo>
                  <a:pt x="243055" y="143545"/>
                  <a:pt x="239092" y="143545"/>
                  <a:pt x="235465" y="144773"/>
                </a:cubicBez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36" name="Text 34"/>
          <p:cNvSpPr/>
          <p:nvPr/>
        </p:nvSpPr>
        <p:spPr>
          <a:xfrm>
            <a:off x="9521726" y="5705475"/>
            <a:ext cx="2162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Hata Azaltma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526488" y="5972175"/>
            <a:ext cx="2152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İnsan hatasını minimize eder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5452" y="355452"/>
            <a:ext cx="11543300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b="1" spc="98" kern="0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CAPABILITIES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5452" y="604268"/>
            <a:ext cx="11694367" cy="4265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59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Temel Özellikler ve Yetenekler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5452" y="1101901"/>
            <a:ext cx="11561073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9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Modern sızma testi ihtiyaçlarını karşılamak için tasarlanmış kapsamlı özellikler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9895" y="1568431"/>
            <a:ext cx="3696700" cy="2550367"/>
          </a:xfrm>
          <a:custGeom>
            <a:avLst/>
            <a:gdLst/>
            <a:ahLst/>
            <a:cxnLst/>
            <a:rect l="l" t="t" r="r" b="b"/>
            <a:pathLst>
              <a:path w="3696700" h="2550367">
                <a:moveTo>
                  <a:pt x="71079" y="0"/>
                </a:moveTo>
                <a:lnTo>
                  <a:pt x="3625621" y="0"/>
                </a:lnTo>
                <a:cubicBezTo>
                  <a:pt x="3664877" y="0"/>
                  <a:pt x="3696700" y="31823"/>
                  <a:pt x="3696700" y="71079"/>
                </a:cubicBezTo>
                <a:lnTo>
                  <a:pt x="3696700" y="2479289"/>
                </a:lnTo>
                <a:cubicBezTo>
                  <a:pt x="3696700" y="2518544"/>
                  <a:pt x="3664877" y="2550367"/>
                  <a:pt x="3625621" y="2550367"/>
                </a:cubicBezTo>
                <a:lnTo>
                  <a:pt x="71079" y="2550367"/>
                </a:lnTo>
                <a:cubicBezTo>
                  <a:pt x="31823" y="2550367"/>
                  <a:pt x="0" y="2518544"/>
                  <a:pt x="0" y="2479289"/>
                </a:cubicBezTo>
                <a:lnTo>
                  <a:pt x="0" y="71079"/>
                </a:lnTo>
                <a:cubicBezTo>
                  <a:pt x="0" y="31823"/>
                  <a:pt x="31823" y="0"/>
                  <a:pt x="71079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7609" y="1786146"/>
            <a:ext cx="426542" cy="426542"/>
          </a:xfrm>
          <a:custGeom>
            <a:avLst/>
            <a:gdLst/>
            <a:ahLst/>
            <a:cxnLst/>
            <a:rect l="l" t="t" r="r" b="b"/>
            <a:pathLst>
              <a:path w="426542" h="426542">
                <a:moveTo>
                  <a:pt x="71092" y="0"/>
                </a:moveTo>
                <a:lnTo>
                  <a:pt x="355450" y="0"/>
                </a:lnTo>
                <a:cubicBezTo>
                  <a:pt x="394713" y="0"/>
                  <a:pt x="426542" y="31829"/>
                  <a:pt x="426542" y="71092"/>
                </a:cubicBezTo>
                <a:lnTo>
                  <a:pt x="426542" y="355450"/>
                </a:lnTo>
                <a:cubicBezTo>
                  <a:pt x="426542" y="394713"/>
                  <a:pt x="394713" y="426542"/>
                  <a:pt x="355450" y="426542"/>
                </a:cubicBezTo>
                <a:lnTo>
                  <a:pt x="71092" y="426542"/>
                </a:lnTo>
                <a:cubicBezTo>
                  <a:pt x="31829" y="426542"/>
                  <a:pt x="0" y="394713"/>
                  <a:pt x="0" y="355450"/>
                </a:cubicBezTo>
                <a:lnTo>
                  <a:pt x="0" y="71092"/>
                </a:lnTo>
                <a:cubicBezTo>
                  <a:pt x="0" y="31829"/>
                  <a:pt x="31829" y="0"/>
                  <a:pt x="71092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90910" y="1910554"/>
            <a:ext cx="199942" cy="177726"/>
          </a:xfrm>
          <a:custGeom>
            <a:avLst/>
            <a:gdLst/>
            <a:ahLst/>
            <a:cxnLst/>
            <a:rect l="l" t="t" r="r" b="b"/>
            <a:pathLst>
              <a:path w="199942" h="177726">
                <a:moveTo>
                  <a:pt x="66647" y="33324"/>
                </a:moveTo>
                <a:cubicBezTo>
                  <a:pt x="66647" y="14926"/>
                  <a:pt x="81573" y="0"/>
                  <a:pt x="99971" y="0"/>
                </a:cubicBezTo>
                <a:cubicBezTo>
                  <a:pt x="118368" y="0"/>
                  <a:pt x="133294" y="14926"/>
                  <a:pt x="133294" y="33324"/>
                </a:cubicBezTo>
                <a:lnTo>
                  <a:pt x="133294" y="34573"/>
                </a:lnTo>
                <a:cubicBezTo>
                  <a:pt x="133294" y="40023"/>
                  <a:pt x="128886" y="44431"/>
                  <a:pt x="123436" y="44431"/>
                </a:cubicBezTo>
                <a:lnTo>
                  <a:pt x="76540" y="44431"/>
                </a:lnTo>
                <a:cubicBezTo>
                  <a:pt x="71090" y="44431"/>
                  <a:pt x="66682" y="40023"/>
                  <a:pt x="66682" y="34573"/>
                </a:cubicBezTo>
                <a:lnTo>
                  <a:pt x="66682" y="33324"/>
                </a:lnTo>
                <a:close/>
                <a:moveTo>
                  <a:pt x="186612" y="37767"/>
                </a:moveTo>
                <a:cubicBezTo>
                  <a:pt x="190292" y="42661"/>
                  <a:pt x="189285" y="49638"/>
                  <a:pt x="184391" y="53318"/>
                </a:cubicBezTo>
                <a:lnTo>
                  <a:pt x="150442" y="78762"/>
                </a:lnTo>
                <a:cubicBezTo>
                  <a:pt x="152282" y="81851"/>
                  <a:pt x="153670" y="85253"/>
                  <a:pt x="154538" y="88863"/>
                </a:cubicBezTo>
                <a:lnTo>
                  <a:pt x="188834" y="88863"/>
                </a:lnTo>
                <a:cubicBezTo>
                  <a:pt x="194978" y="88863"/>
                  <a:pt x="199942" y="93827"/>
                  <a:pt x="199942" y="99971"/>
                </a:cubicBezTo>
                <a:cubicBezTo>
                  <a:pt x="199942" y="106115"/>
                  <a:pt x="194978" y="111079"/>
                  <a:pt x="188834" y="111079"/>
                </a:cubicBezTo>
                <a:lnTo>
                  <a:pt x="155510" y="111079"/>
                </a:lnTo>
                <a:lnTo>
                  <a:pt x="155510" y="122187"/>
                </a:lnTo>
                <a:cubicBezTo>
                  <a:pt x="155510" y="123089"/>
                  <a:pt x="155475" y="124026"/>
                  <a:pt x="155441" y="124929"/>
                </a:cubicBezTo>
                <a:lnTo>
                  <a:pt x="184391" y="146624"/>
                </a:lnTo>
                <a:cubicBezTo>
                  <a:pt x="189285" y="150303"/>
                  <a:pt x="190292" y="157281"/>
                  <a:pt x="186612" y="162175"/>
                </a:cubicBezTo>
                <a:cubicBezTo>
                  <a:pt x="182933" y="167069"/>
                  <a:pt x="175956" y="168076"/>
                  <a:pt x="171061" y="164397"/>
                </a:cubicBezTo>
                <a:lnTo>
                  <a:pt x="149158" y="147978"/>
                </a:lnTo>
                <a:cubicBezTo>
                  <a:pt x="141105" y="163320"/>
                  <a:pt x="126074" y="174428"/>
                  <a:pt x="108302" y="177101"/>
                </a:cubicBezTo>
                <a:lnTo>
                  <a:pt x="108302" y="97194"/>
                </a:lnTo>
                <a:cubicBezTo>
                  <a:pt x="108302" y="92577"/>
                  <a:pt x="104588" y="88863"/>
                  <a:pt x="99971" y="88863"/>
                </a:cubicBezTo>
                <a:cubicBezTo>
                  <a:pt x="95354" y="88863"/>
                  <a:pt x="91640" y="92577"/>
                  <a:pt x="91640" y="97194"/>
                </a:cubicBezTo>
                <a:lnTo>
                  <a:pt x="91640" y="177101"/>
                </a:lnTo>
                <a:cubicBezTo>
                  <a:pt x="73867" y="174428"/>
                  <a:pt x="58837" y="163320"/>
                  <a:pt x="50784" y="147978"/>
                </a:cubicBezTo>
                <a:lnTo>
                  <a:pt x="28880" y="164397"/>
                </a:lnTo>
                <a:cubicBezTo>
                  <a:pt x="23986" y="168076"/>
                  <a:pt x="17009" y="167069"/>
                  <a:pt x="13329" y="162175"/>
                </a:cubicBezTo>
                <a:cubicBezTo>
                  <a:pt x="9650" y="157281"/>
                  <a:pt x="10657" y="150303"/>
                  <a:pt x="15551" y="146624"/>
                </a:cubicBezTo>
                <a:lnTo>
                  <a:pt x="44501" y="124929"/>
                </a:lnTo>
                <a:cubicBezTo>
                  <a:pt x="44466" y="124026"/>
                  <a:pt x="44431" y="123124"/>
                  <a:pt x="44431" y="122187"/>
                </a:cubicBezTo>
                <a:lnTo>
                  <a:pt x="44431" y="111079"/>
                </a:lnTo>
                <a:lnTo>
                  <a:pt x="11108" y="111079"/>
                </a:lnTo>
                <a:cubicBezTo>
                  <a:pt x="4964" y="111079"/>
                  <a:pt x="0" y="106115"/>
                  <a:pt x="0" y="99971"/>
                </a:cubicBezTo>
                <a:cubicBezTo>
                  <a:pt x="0" y="93827"/>
                  <a:pt x="4964" y="88863"/>
                  <a:pt x="11108" y="88863"/>
                </a:cubicBezTo>
                <a:lnTo>
                  <a:pt x="45403" y="88863"/>
                </a:lnTo>
                <a:cubicBezTo>
                  <a:pt x="46271" y="85253"/>
                  <a:pt x="47660" y="81851"/>
                  <a:pt x="49499" y="78762"/>
                </a:cubicBezTo>
                <a:lnTo>
                  <a:pt x="15551" y="53318"/>
                </a:lnTo>
                <a:cubicBezTo>
                  <a:pt x="10657" y="49638"/>
                  <a:pt x="9650" y="42661"/>
                  <a:pt x="13329" y="37767"/>
                </a:cubicBezTo>
                <a:cubicBezTo>
                  <a:pt x="17009" y="32872"/>
                  <a:pt x="23986" y="31866"/>
                  <a:pt x="28880" y="35545"/>
                </a:cubicBezTo>
                <a:lnTo>
                  <a:pt x="66647" y="63870"/>
                </a:lnTo>
                <a:cubicBezTo>
                  <a:pt x="70917" y="62100"/>
                  <a:pt x="75603" y="61093"/>
                  <a:pt x="80532" y="61093"/>
                </a:cubicBezTo>
                <a:lnTo>
                  <a:pt x="119410" y="61093"/>
                </a:lnTo>
                <a:cubicBezTo>
                  <a:pt x="124339" y="61093"/>
                  <a:pt x="129025" y="62065"/>
                  <a:pt x="133294" y="63870"/>
                </a:cubicBezTo>
                <a:lnTo>
                  <a:pt x="171061" y="35545"/>
                </a:lnTo>
                <a:cubicBezTo>
                  <a:pt x="175956" y="31866"/>
                  <a:pt x="182933" y="32872"/>
                  <a:pt x="186612" y="37767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8" name="Text 6"/>
          <p:cNvSpPr/>
          <p:nvPr/>
        </p:nvSpPr>
        <p:spPr>
          <a:xfrm>
            <a:off x="1146332" y="1786146"/>
            <a:ext cx="1830577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Güvenlik Açığı Tarama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46332" y="2070507"/>
            <a:ext cx="1803918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Vulnerability Assessment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7609" y="2390414"/>
            <a:ext cx="3332362" cy="6931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Kritik zafiyetlerin otomatik tespiti için gelişmiş tarama mekanizmaları. Yaygın güvenlik açıklarını yüksek doğrulukla tespit eder.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82052" y="3230169"/>
            <a:ext cx="453201" cy="257703"/>
          </a:xfrm>
          <a:custGeom>
            <a:avLst/>
            <a:gdLst/>
            <a:ahLst/>
            <a:cxnLst/>
            <a:rect l="l" t="t" r="r" b="b"/>
            <a:pathLst>
              <a:path w="453201" h="257703">
                <a:moveTo>
                  <a:pt x="35545" y="0"/>
                </a:moveTo>
                <a:lnTo>
                  <a:pt x="417656" y="0"/>
                </a:lnTo>
                <a:cubicBezTo>
                  <a:pt x="437287" y="0"/>
                  <a:pt x="453201" y="15914"/>
                  <a:pt x="453201" y="35545"/>
                </a:cubicBezTo>
                <a:lnTo>
                  <a:pt x="453201" y="222158"/>
                </a:lnTo>
                <a:cubicBezTo>
                  <a:pt x="453201" y="241775"/>
                  <a:pt x="437274" y="257703"/>
                  <a:pt x="417656" y="257703"/>
                </a:cubicBezTo>
                <a:lnTo>
                  <a:pt x="35545" y="257703"/>
                </a:lnTo>
                <a:cubicBezTo>
                  <a:pt x="15914" y="257703"/>
                  <a:pt x="0" y="241789"/>
                  <a:pt x="0" y="222158"/>
                </a:cubicBezTo>
                <a:lnTo>
                  <a:pt x="0" y="35545"/>
                </a:lnTo>
                <a:cubicBezTo>
                  <a:pt x="0" y="15927"/>
                  <a:pt x="15927" y="0"/>
                  <a:pt x="35545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 w="1270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77609" y="3225726"/>
            <a:ext cx="506519" cy="248816"/>
          </a:xfrm>
          <a:prstGeom prst="rect">
            <a:avLst/>
          </a:prstGeom>
          <a:noFill/>
          <a:ln/>
        </p:spPr>
        <p:txBody>
          <a:bodyPr wrap="square" lIns="106636" tIns="35545" rIns="106636" bIns="35545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XSS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117452" y="3230169"/>
            <a:ext cx="488746" cy="257703"/>
          </a:xfrm>
          <a:custGeom>
            <a:avLst/>
            <a:gdLst/>
            <a:ahLst/>
            <a:cxnLst/>
            <a:rect l="l" t="t" r="r" b="b"/>
            <a:pathLst>
              <a:path w="488746" h="257703">
                <a:moveTo>
                  <a:pt x="35545" y="0"/>
                </a:moveTo>
                <a:lnTo>
                  <a:pt x="453201" y="0"/>
                </a:lnTo>
                <a:cubicBezTo>
                  <a:pt x="472832" y="0"/>
                  <a:pt x="488746" y="15914"/>
                  <a:pt x="488746" y="35545"/>
                </a:cubicBezTo>
                <a:lnTo>
                  <a:pt x="488746" y="222158"/>
                </a:lnTo>
                <a:cubicBezTo>
                  <a:pt x="488746" y="241775"/>
                  <a:pt x="472819" y="257703"/>
                  <a:pt x="453201" y="257703"/>
                </a:cubicBezTo>
                <a:lnTo>
                  <a:pt x="35545" y="257703"/>
                </a:lnTo>
                <a:cubicBezTo>
                  <a:pt x="15914" y="257703"/>
                  <a:pt x="0" y="241789"/>
                  <a:pt x="0" y="222158"/>
                </a:cubicBezTo>
                <a:lnTo>
                  <a:pt x="0" y="35545"/>
                </a:lnTo>
                <a:cubicBezTo>
                  <a:pt x="0" y="15927"/>
                  <a:pt x="15927" y="0"/>
                  <a:pt x="35545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 w="1270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13009" y="3225726"/>
            <a:ext cx="542064" cy="248816"/>
          </a:xfrm>
          <a:prstGeom prst="rect">
            <a:avLst/>
          </a:prstGeom>
          <a:noFill/>
          <a:ln/>
        </p:spPr>
        <p:txBody>
          <a:bodyPr wrap="square" lIns="106636" tIns="35545" rIns="106636" bIns="35545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SQLi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685064" y="3230169"/>
            <a:ext cx="390997" cy="257703"/>
          </a:xfrm>
          <a:custGeom>
            <a:avLst/>
            <a:gdLst/>
            <a:ahLst/>
            <a:cxnLst/>
            <a:rect l="l" t="t" r="r" b="b"/>
            <a:pathLst>
              <a:path w="390997" h="257703">
                <a:moveTo>
                  <a:pt x="35545" y="0"/>
                </a:moveTo>
                <a:lnTo>
                  <a:pt x="355452" y="0"/>
                </a:lnTo>
                <a:cubicBezTo>
                  <a:pt x="375083" y="0"/>
                  <a:pt x="390997" y="15914"/>
                  <a:pt x="390997" y="35545"/>
                </a:cubicBezTo>
                <a:lnTo>
                  <a:pt x="390997" y="222158"/>
                </a:lnTo>
                <a:cubicBezTo>
                  <a:pt x="390997" y="241789"/>
                  <a:pt x="375083" y="257703"/>
                  <a:pt x="355452" y="257703"/>
                </a:cubicBezTo>
                <a:lnTo>
                  <a:pt x="35545" y="257703"/>
                </a:lnTo>
                <a:cubicBezTo>
                  <a:pt x="15914" y="257703"/>
                  <a:pt x="0" y="241789"/>
                  <a:pt x="0" y="222158"/>
                </a:cubicBezTo>
                <a:lnTo>
                  <a:pt x="0" y="35545"/>
                </a:lnTo>
                <a:cubicBezTo>
                  <a:pt x="0" y="15927"/>
                  <a:pt x="15927" y="0"/>
                  <a:pt x="35545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 w="1270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680621" y="3225726"/>
            <a:ext cx="444315" cy="248816"/>
          </a:xfrm>
          <a:prstGeom prst="rect">
            <a:avLst/>
          </a:prstGeom>
          <a:noFill/>
          <a:ln/>
        </p:spPr>
        <p:txBody>
          <a:bodyPr wrap="square" lIns="106636" tIns="35545" rIns="106636" bIns="35545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LFI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2158954" y="3230169"/>
            <a:ext cx="462087" cy="257703"/>
          </a:xfrm>
          <a:custGeom>
            <a:avLst/>
            <a:gdLst/>
            <a:ahLst/>
            <a:cxnLst/>
            <a:rect l="l" t="t" r="r" b="b"/>
            <a:pathLst>
              <a:path w="462087" h="257703">
                <a:moveTo>
                  <a:pt x="35545" y="0"/>
                </a:moveTo>
                <a:lnTo>
                  <a:pt x="426543" y="0"/>
                </a:lnTo>
                <a:cubicBezTo>
                  <a:pt x="446173" y="0"/>
                  <a:pt x="462087" y="15914"/>
                  <a:pt x="462087" y="35545"/>
                </a:cubicBezTo>
                <a:lnTo>
                  <a:pt x="462087" y="222158"/>
                </a:lnTo>
                <a:cubicBezTo>
                  <a:pt x="462087" y="241775"/>
                  <a:pt x="446160" y="257703"/>
                  <a:pt x="426543" y="257703"/>
                </a:cubicBezTo>
                <a:lnTo>
                  <a:pt x="35545" y="257703"/>
                </a:lnTo>
                <a:cubicBezTo>
                  <a:pt x="15914" y="257703"/>
                  <a:pt x="0" y="241789"/>
                  <a:pt x="0" y="222158"/>
                </a:cubicBezTo>
                <a:lnTo>
                  <a:pt x="0" y="35545"/>
                </a:lnTo>
                <a:cubicBezTo>
                  <a:pt x="0" y="15927"/>
                  <a:pt x="15927" y="0"/>
                  <a:pt x="35545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 w="1270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2154511" y="3225726"/>
            <a:ext cx="515405" cy="248816"/>
          </a:xfrm>
          <a:prstGeom prst="rect">
            <a:avLst/>
          </a:prstGeom>
          <a:noFill/>
          <a:ln/>
        </p:spPr>
        <p:txBody>
          <a:bodyPr wrap="square" lIns="106636" tIns="35545" rIns="106636" bIns="35545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RCE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47372" y="1568431"/>
            <a:ext cx="3696700" cy="2550367"/>
          </a:xfrm>
          <a:custGeom>
            <a:avLst/>
            <a:gdLst/>
            <a:ahLst/>
            <a:cxnLst/>
            <a:rect l="l" t="t" r="r" b="b"/>
            <a:pathLst>
              <a:path w="3696700" h="2550367">
                <a:moveTo>
                  <a:pt x="71079" y="0"/>
                </a:moveTo>
                <a:lnTo>
                  <a:pt x="3625621" y="0"/>
                </a:lnTo>
                <a:cubicBezTo>
                  <a:pt x="3664877" y="0"/>
                  <a:pt x="3696700" y="31823"/>
                  <a:pt x="3696700" y="71079"/>
                </a:cubicBezTo>
                <a:lnTo>
                  <a:pt x="3696700" y="2479289"/>
                </a:lnTo>
                <a:cubicBezTo>
                  <a:pt x="3696700" y="2518544"/>
                  <a:pt x="3664877" y="2550367"/>
                  <a:pt x="3625621" y="2550367"/>
                </a:cubicBezTo>
                <a:lnTo>
                  <a:pt x="71079" y="2550367"/>
                </a:lnTo>
                <a:cubicBezTo>
                  <a:pt x="31823" y="2550367"/>
                  <a:pt x="0" y="2518544"/>
                  <a:pt x="0" y="2479289"/>
                </a:cubicBezTo>
                <a:lnTo>
                  <a:pt x="0" y="71079"/>
                </a:lnTo>
                <a:cubicBezTo>
                  <a:pt x="0" y="31823"/>
                  <a:pt x="31823" y="0"/>
                  <a:pt x="71079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4465087" y="1786146"/>
            <a:ext cx="426542" cy="426542"/>
          </a:xfrm>
          <a:custGeom>
            <a:avLst/>
            <a:gdLst/>
            <a:ahLst/>
            <a:cxnLst/>
            <a:rect l="l" t="t" r="r" b="b"/>
            <a:pathLst>
              <a:path w="426542" h="426542">
                <a:moveTo>
                  <a:pt x="71092" y="0"/>
                </a:moveTo>
                <a:lnTo>
                  <a:pt x="355450" y="0"/>
                </a:lnTo>
                <a:cubicBezTo>
                  <a:pt x="394713" y="0"/>
                  <a:pt x="426542" y="31829"/>
                  <a:pt x="426542" y="71092"/>
                </a:cubicBezTo>
                <a:lnTo>
                  <a:pt x="426542" y="355450"/>
                </a:lnTo>
                <a:cubicBezTo>
                  <a:pt x="426542" y="394713"/>
                  <a:pt x="394713" y="426542"/>
                  <a:pt x="355450" y="426542"/>
                </a:cubicBezTo>
                <a:lnTo>
                  <a:pt x="71092" y="426542"/>
                </a:lnTo>
                <a:cubicBezTo>
                  <a:pt x="31829" y="426542"/>
                  <a:pt x="0" y="394713"/>
                  <a:pt x="0" y="355450"/>
                </a:cubicBezTo>
                <a:lnTo>
                  <a:pt x="0" y="71092"/>
                </a:lnTo>
                <a:cubicBezTo>
                  <a:pt x="0" y="31829"/>
                  <a:pt x="31829" y="0"/>
                  <a:pt x="71092" y="0"/>
                </a:cubicBezTo>
                <a:close/>
              </a:path>
            </a:pathLst>
          </a:custGeom>
          <a:solidFill>
            <a:srgbClr val="3FB950">
              <a:alpha val="1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4589495" y="1910554"/>
            <a:ext cx="177726" cy="177726"/>
          </a:xfrm>
          <a:custGeom>
            <a:avLst/>
            <a:gdLst/>
            <a:ahLst/>
            <a:cxnLst/>
            <a:rect l="l" t="t" r="r" b="b"/>
            <a:pathLst>
              <a:path w="177726" h="177726">
                <a:moveTo>
                  <a:pt x="144402" y="72201"/>
                </a:moveTo>
                <a:cubicBezTo>
                  <a:pt x="144402" y="88134"/>
                  <a:pt x="139230" y="102852"/>
                  <a:pt x="130517" y="114793"/>
                </a:cubicBezTo>
                <a:lnTo>
                  <a:pt x="174463" y="158773"/>
                </a:lnTo>
                <a:cubicBezTo>
                  <a:pt x="178802" y="163112"/>
                  <a:pt x="178802" y="170159"/>
                  <a:pt x="174463" y="174498"/>
                </a:cubicBezTo>
                <a:cubicBezTo>
                  <a:pt x="170124" y="178837"/>
                  <a:pt x="163077" y="178837"/>
                  <a:pt x="158738" y="174498"/>
                </a:cubicBezTo>
                <a:lnTo>
                  <a:pt x="114793" y="130517"/>
                </a:lnTo>
                <a:cubicBezTo>
                  <a:pt x="102852" y="139230"/>
                  <a:pt x="88134" y="144402"/>
                  <a:pt x="72201" y="144402"/>
                </a:cubicBezTo>
                <a:cubicBezTo>
                  <a:pt x="32317" y="144402"/>
                  <a:pt x="0" y="112085"/>
                  <a:pt x="0" y="72201"/>
                </a:cubicBezTo>
                <a:cubicBezTo>
                  <a:pt x="0" y="32317"/>
                  <a:pt x="32317" y="0"/>
                  <a:pt x="72201" y="0"/>
                </a:cubicBezTo>
                <a:cubicBezTo>
                  <a:pt x="112085" y="0"/>
                  <a:pt x="144402" y="32317"/>
                  <a:pt x="144402" y="72201"/>
                </a:cubicBezTo>
                <a:close/>
                <a:moveTo>
                  <a:pt x="72201" y="122187"/>
                </a:moveTo>
                <a:cubicBezTo>
                  <a:pt x="99789" y="122187"/>
                  <a:pt x="122187" y="99789"/>
                  <a:pt x="122187" y="72201"/>
                </a:cubicBezTo>
                <a:cubicBezTo>
                  <a:pt x="122187" y="44613"/>
                  <a:pt x="99789" y="22216"/>
                  <a:pt x="72201" y="22216"/>
                </a:cubicBezTo>
                <a:cubicBezTo>
                  <a:pt x="44613" y="22216"/>
                  <a:pt x="22216" y="44613"/>
                  <a:pt x="22216" y="72201"/>
                </a:cubicBezTo>
                <a:cubicBezTo>
                  <a:pt x="22216" y="99789"/>
                  <a:pt x="44613" y="122187"/>
                  <a:pt x="72201" y="122187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2" name="Text 20"/>
          <p:cNvSpPr/>
          <p:nvPr/>
        </p:nvSpPr>
        <p:spPr>
          <a:xfrm>
            <a:off x="5033810" y="1786146"/>
            <a:ext cx="1519557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Keşif Otomasyonu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033810" y="2070507"/>
            <a:ext cx="1492898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Recon Automation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465087" y="2390414"/>
            <a:ext cx="3332362" cy="6931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Hedef sistem hakkında otomatik bilgi toplama. Subdomain keşfi, port tarama ve servis tanımlama işlemlerini entegre eder.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485081" y="3261271"/>
            <a:ext cx="93306" cy="106636"/>
          </a:xfrm>
          <a:custGeom>
            <a:avLst/>
            <a:gdLst/>
            <a:ahLst/>
            <a:cxnLst/>
            <a:rect l="l" t="t" r="r" b="b"/>
            <a:pathLst>
              <a:path w="93306" h="106636">
                <a:moveTo>
                  <a:pt x="90557" y="14600"/>
                </a:moveTo>
                <a:cubicBezTo>
                  <a:pt x="93535" y="16766"/>
                  <a:pt x="94202" y="20931"/>
                  <a:pt x="92036" y="23910"/>
                </a:cubicBezTo>
                <a:lnTo>
                  <a:pt x="38718" y="97222"/>
                </a:lnTo>
                <a:cubicBezTo>
                  <a:pt x="37572" y="98805"/>
                  <a:pt x="35802" y="99783"/>
                  <a:pt x="33844" y="99950"/>
                </a:cubicBezTo>
                <a:cubicBezTo>
                  <a:pt x="31887" y="100117"/>
                  <a:pt x="29991" y="99388"/>
                  <a:pt x="28617" y="98013"/>
                </a:cubicBezTo>
                <a:lnTo>
                  <a:pt x="1958" y="71354"/>
                </a:lnTo>
                <a:cubicBezTo>
                  <a:pt x="-646" y="68751"/>
                  <a:pt x="-646" y="64523"/>
                  <a:pt x="1958" y="61919"/>
                </a:cubicBezTo>
                <a:cubicBezTo>
                  <a:pt x="4561" y="59316"/>
                  <a:pt x="8789" y="59316"/>
                  <a:pt x="11393" y="61919"/>
                </a:cubicBezTo>
                <a:lnTo>
                  <a:pt x="32532" y="83059"/>
                </a:lnTo>
                <a:lnTo>
                  <a:pt x="81268" y="16058"/>
                </a:lnTo>
                <a:cubicBezTo>
                  <a:pt x="83434" y="13080"/>
                  <a:pt x="87599" y="12413"/>
                  <a:pt x="90578" y="14579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6" name="Text 24"/>
          <p:cNvSpPr/>
          <p:nvPr/>
        </p:nvSpPr>
        <p:spPr>
          <a:xfrm>
            <a:off x="4669472" y="3225726"/>
            <a:ext cx="1404035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Subdomain enumeration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485081" y="3510087"/>
            <a:ext cx="93306" cy="106636"/>
          </a:xfrm>
          <a:custGeom>
            <a:avLst/>
            <a:gdLst/>
            <a:ahLst/>
            <a:cxnLst/>
            <a:rect l="l" t="t" r="r" b="b"/>
            <a:pathLst>
              <a:path w="93306" h="106636">
                <a:moveTo>
                  <a:pt x="90557" y="14600"/>
                </a:moveTo>
                <a:cubicBezTo>
                  <a:pt x="93535" y="16766"/>
                  <a:pt x="94202" y="20931"/>
                  <a:pt x="92036" y="23910"/>
                </a:cubicBezTo>
                <a:lnTo>
                  <a:pt x="38718" y="97222"/>
                </a:lnTo>
                <a:cubicBezTo>
                  <a:pt x="37572" y="98805"/>
                  <a:pt x="35802" y="99783"/>
                  <a:pt x="33844" y="99950"/>
                </a:cubicBezTo>
                <a:cubicBezTo>
                  <a:pt x="31887" y="100117"/>
                  <a:pt x="29991" y="99388"/>
                  <a:pt x="28617" y="98013"/>
                </a:cubicBezTo>
                <a:lnTo>
                  <a:pt x="1958" y="71354"/>
                </a:lnTo>
                <a:cubicBezTo>
                  <a:pt x="-646" y="68751"/>
                  <a:pt x="-646" y="64523"/>
                  <a:pt x="1958" y="61919"/>
                </a:cubicBezTo>
                <a:cubicBezTo>
                  <a:pt x="4561" y="59316"/>
                  <a:pt x="8789" y="59316"/>
                  <a:pt x="11393" y="61919"/>
                </a:cubicBezTo>
                <a:lnTo>
                  <a:pt x="32532" y="83059"/>
                </a:lnTo>
                <a:lnTo>
                  <a:pt x="81268" y="16058"/>
                </a:lnTo>
                <a:cubicBezTo>
                  <a:pt x="83434" y="13080"/>
                  <a:pt x="87599" y="12413"/>
                  <a:pt x="90578" y="14579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8" name="Text 26"/>
          <p:cNvSpPr/>
          <p:nvPr/>
        </p:nvSpPr>
        <p:spPr>
          <a:xfrm>
            <a:off x="4669472" y="3474542"/>
            <a:ext cx="1199650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Port ve servis tarama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485081" y="3758904"/>
            <a:ext cx="93306" cy="106636"/>
          </a:xfrm>
          <a:custGeom>
            <a:avLst/>
            <a:gdLst/>
            <a:ahLst/>
            <a:cxnLst/>
            <a:rect l="l" t="t" r="r" b="b"/>
            <a:pathLst>
              <a:path w="93306" h="106636">
                <a:moveTo>
                  <a:pt x="90557" y="14600"/>
                </a:moveTo>
                <a:cubicBezTo>
                  <a:pt x="93535" y="16766"/>
                  <a:pt x="94202" y="20931"/>
                  <a:pt x="92036" y="23910"/>
                </a:cubicBezTo>
                <a:lnTo>
                  <a:pt x="38718" y="97222"/>
                </a:lnTo>
                <a:cubicBezTo>
                  <a:pt x="37572" y="98805"/>
                  <a:pt x="35802" y="99783"/>
                  <a:pt x="33844" y="99950"/>
                </a:cubicBezTo>
                <a:cubicBezTo>
                  <a:pt x="31887" y="100117"/>
                  <a:pt x="29991" y="99388"/>
                  <a:pt x="28617" y="98013"/>
                </a:cubicBezTo>
                <a:lnTo>
                  <a:pt x="1958" y="71354"/>
                </a:lnTo>
                <a:cubicBezTo>
                  <a:pt x="-646" y="68751"/>
                  <a:pt x="-646" y="64523"/>
                  <a:pt x="1958" y="61919"/>
                </a:cubicBezTo>
                <a:cubicBezTo>
                  <a:pt x="4561" y="59316"/>
                  <a:pt x="8789" y="59316"/>
                  <a:pt x="11393" y="61919"/>
                </a:cubicBezTo>
                <a:lnTo>
                  <a:pt x="32532" y="83059"/>
                </a:lnTo>
                <a:lnTo>
                  <a:pt x="81268" y="16058"/>
                </a:lnTo>
                <a:cubicBezTo>
                  <a:pt x="83434" y="13080"/>
                  <a:pt x="87599" y="12413"/>
                  <a:pt x="90578" y="14579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0" name="Text 28"/>
          <p:cNvSpPr/>
          <p:nvPr/>
        </p:nvSpPr>
        <p:spPr>
          <a:xfrm>
            <a:off x="4669472" y="3723359"/>
            <a:ext cx="924175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Teknoloji tespiti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134989" y="1568431"/>
            <a:ext cx="3696700" cy="2550367"/>
          </a:xfrm>
          <a:custGeom>
            <a:avLst/>
            <a:gdLst/>
            <a:ahLst/>
            <a:cxnLst/>
            <a:rect l="l" t="t" r="r" b="b"/>
            <a:pathLst>
              <a:path w="3696700" h="2550367">
                <a:moveTo>
                  <a:pt x="71079" y="0"/>
                </a:moveTo>
                <a:lnTo>
                  <a:pt x="3625621" y="0"/>
                </a:lnTo>
                <a:cubicBezTo>
                  <a:pt x="3664877" y="0"/>
                  <a:pt x="3696700" y="31823"/>
                  <a:pt x="3696700" y="71079"/>
                </a:cubicBezTo>
                <a:lnTo>
                  <a:pt x="3696700" y="2479289"/>
                </a:lnTo>
                <a:cubicBezTo>
                  <a:pt x="3696700" y="2518544"/>
                  <a:pt x="3664877" y="2550367"/>
                  <a:pt x="3625621" y="2550367"/>
                </a:cubicBezTo>
                <a:lnTo>
                  <a:pt x="71079" y="2550367"/>
                </a:lnTo>
                <a:cubicBezTo>
                  <a:pt x="31823" y="2550367"/>
                  <a:pt x="0" y="2518544"/>
                  <a:pt x="0" y="2479289"/>
                </a:cubicBezTo>
                <a:lnTo>
                  <a:pt x="0" y="71079"/>
                </a:lnTo>
                <a:cubicBezTo>
                  <a:pt x="0" y="31823"/>
                  <a:pt x="31823" y="0"/>
                  <a:pt x="71079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8352703" y="1786146"/>
            <a:ext cx="426542" cy="426542"/>
          </a:xfrm>
          <a:custGeom>
            <a:avLst/>
            <a:gdLst/>
            <a:ahLst/>
            <a:cxnLst/>
            <a:rect l="l" t="t" r="r" b="b"/>
            <a:pathLst>
              <a:path w="426542" h="426542">
                <a:moveTo>
                  <a:pt x="71092" y="0"/>
                </a:moveTo>
                <a:lnTo>
                  <a:pt x="355450" y="0"/>
                </a:lnTo>
                <a:cubicBezTo>
                  <a:pt x="394713" y="0"/>
                  <a:pt x="426542" y="31829"/>
                  <a:pt x="426542" y="71092"/>
                </a:cubicBezTo>
                <a:lnTo>
                  <a:pt x="426542" y="355450"/>
                </a:lnTo>
                <a:cubicBezTo>
                  <a:pt x="426542" y="394713"/>
                  <a:pt x="394713" y="426542"/>
                  <a:pt x="355450" y="426542"/>
                </a:cubicBezTo>
                <a:lnTo>
                  <a:pt x="71092" y="426542"/>
                </a:lnTo>
                <a:cubicBezTo>
                  <a:pt x="31829" y="426542"/>
                  <a:pt x="0" y="394713"/>
                  <a:pt x="0" y="355450"/>
                </a:cubicBezTo>
                <a:lnTo>
                  <a:pt x="0" y="71092"/>
                </a:lnTo>
                <a:cubicBezTo>
                  <a:pt x="0" y="31829"/>
                  <a:pt x="31829" y="0"/>
                  <a:pt x="71092" y="0"/>
                </a:cubicBezTo>
                <a:close/>
              </a:path>
            </a:pathLst>
          </a:custGeom>
          <a:solidFill>
            <a:srgbClr val="8B949E">
              <a:alpha val="1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8477111" y="1910554"/>
            <a:ext cx="177726" cy="177726"/>
          </a:xfrm>
          <a:custGeom>
            <a:avLst/>
            <a:gdLst/>
            <a:ahLst/>
            <a:cxnLst/>
            <a:rect l="l" t="t" r="r" b="b"/>
            <a:pathLst>
              <a:path w="177726" h="177726">
                <a:moveTo>
                  <a:pt x="44431" y="111079"/>
                </a:moveTo>
                <a:lnTo>
                  <a:pt x="8504" y="111079"/>
                </a:lnTo>
                <a:cubicBezTo>
                  <a:pt x="-139" y="111079"/>
                  <a:pt x="-5450" y="101672"/>
                  <a:pt x="-1007" y="94243"/>
                </a:cubicBezTo>
                <a:lnTo>
                  <a:pt x="17356" y="63627"/>
                </a:lnTo>
                <a:cubicBezTo>
                  <a:pt x="20376" y="58594"/>
                  <a:pt x="25791" y="55539"/>
                  <a:pt x="31657" y="55539"/>
                </a:cubicBezTo>
                <a:lnTo>
                  <a:pt x="64634" y="55539"/>
                </a:lnTo>
                <a:cubicBezTo>
                  <a:pt x="91050" y="10795"/>
                  <a:pt x="130448" y="8539"/>
                  <a:pt x="156795" y="12392"/>
                </a:cubicBezTo>
                <a:cubicBezTo>
                  <a:pt x="161238" y="13052"/>
                  <a:pt x="164709" y="16523"/>
                  <a:pt x="165334" y="20931"/>
                </a:cubicBezTo>
                <a:cubicBezTo>
                  <a:pt x="169187" y="47278"/>
                  <a:pt x="166930" y="86676"/>
                  <a:pt x="122187" y="113092"/>
                </a:cubicBezTo>
                <a:lnTo>
                  <a:pt x="122187" y="146069"/>
                </a:lnTo>
                <a:cubicBezTo>
                  <a:pt x="122187" y="151935"/>
                  <a:pt x="119132" y="157350"/>
                  <a:pt x="114099" y="160370"/>
                </a:cubicBezTo>
                <a:lnTo>
                  <a:pt x="83483" y="178733"/>
                </a:lnTo>
                <a:cubicBezTo>
                  <a:pt x="76089" y="183176"/>
                  <a:pt x="66647" y="177830"/>
                  <a:pt x="66647" y="169221"/>
                </a:cubicBezTo>
                <a:lnTo>
                  <a:pt x="66647" y="133294"/>
                </a:lnTo>
                <a:cubicBezTo>
                  <a:pt x="66647" y="121041"/>
                  <a:pt x="56685" y="111079"/>
                  <a:pt x="44431" y="111079"/>
                </a:cubicBezTo>
                <a:lnTo>
                  <a:pt x="44397" y="111079"/>
                </a:lnTo>
                <a:close/>
                <a:moveTo>
                  <a:pt x="138848" y="55539"/>
                </a:moveTo>
                <a:cubicBezTo>
                  <a:pt x="138848" y="46343"/>
                  <a:pt x="131382" y="38878"/>
                  <a:pt x="122187" y="38878"/>
                </a:cubicBezTo>
                <a:cubicBezTo>
                  <a:pt x="112991" y="38878"/>
                  <a:pt x="105525" y="46343"/>
                  <a:pt x="105525" y="55539"/>
                </a:cubicBezTo>
                <a:cubicBezTo>
                  <a:pt x="105525" y="64735"/>
                  <a:pt x="112991" y="72201"/>
                  <a:pt x="122187" y="72201"/>
                </a:cubicBezTo>
                <a:cubicBezTo>
                  <a:pt x="131382" y="72201"/>
                  <a:pt x="138848" y="64735"/>
                  <a:pt x="138848" y="55539"/>
                </a:cubicBez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34" name="Text 32"/>
          <p:cNvSpPr/>
          <p:nvPr/>
        </p:nvSpPr>
        <p:spPr>
          <a:xfrm>
            <a:off x="8921426" y="1786146"/>
            <a:ext cx="1608420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Yüksek Performans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921426" y="2070507"/>
            <a:ext cx="1581761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 Performance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352703" y="2390414"/>
            <a:ext cx="3332362" cy="4620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Go dilinin eşzamanlılık (concurrency) özelliği ile ultra hızlı port tarayıcı. 65.535 portu saniyeler içinde tarar.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357146" y="2999125"/>
            <a:ext cx="3252385" cy="648700"/>
          </a:xfrm>
          <a:custGeom>
            <a:avLst/>
            <a:gdLst/>
            <a:ahLst/>
            <a:cxnLst/>
            <a:rect l="l" t="t" r="r" b="b"/>
            <a:pathLst>
              <a:path w="3252385" h="648700">
                <a:moveTo>
                  <a:pt x="35542" y="0"/>
                </a:moveTo>
                <a:lnTo>
                  <a:pt x="3216843" y="0"/>
                </a:lnTo>
                <a:cubicBezTo>
                  <a:pt x="3236472" y="0"/>
                  <a:pt x="3252385" y="15913"/>
                  <a:pt x="3252385" y="35542"/>
                </a:cubicBezTo>
                <a:lnTo>
                  <a:pt x="3252385" y="613157"/>
                </a:lnTo>
                <a:cubicBezTo>
                  <a:pt x="3252385" y="632787"/>
                  <a:pt x="3236472" y="648700"/>
                  <a:pt x="3216843" y="648700"/>
                </a:cubicBezTo>
                <a:lnTo>
                  <a:pt x="35542" y="648700"/>
                </a:lnTo>
                <a:cubicBezTo>
                  <a:pt x="15926" y="648700"/>
                  <a:pt x="0" y="632774"/>
                  <a:pt x="0" y="613157"/>
                </a:cubicBezTo>
                <a:lnTo>
                  <a:pt x="0" y="35542"/>
                </a:lnTo>
                <a:cubicBezTo>
                  <a:pt x="0" y="15926"/>
                  <a:pt x="15926" y="0"/>
                  <a:pt x="35542" y="0"/>
                </a:cubicBezTo>
                <a:close/>
              </a:path>
            </a:pathLst>
          </a:custGeom>
          <a:solidFill>
            <a:srgbClr val="8B949E">
              <a:alpha val="5098"/>
            </a:srgbClr>
          </a:solidFill>
          <a:ln w="12700">
            <a:solidFill>
              <a:srgbClr val="8B949E">
                <a:alpha val="20000"/>
              </a:srgbClr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8468225" y="3145749"/>
            <a:ext cx="959720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Port Tarama Hızı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151887" y="3110204"/>
            <a:ext cx="426542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9" b="1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~2dk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468225" y="3394566"/>
            <a:ext cx="3083545" cy="1421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4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65.535 port için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59895" y="4305411"/>
            <a:ext cx="3696700" cy="2194915"/>
          </a:xfrm>
          <a:custGeom>
            <a:avLst/>
            <a:gdLst/>
            <a:ahLst/>
            <a:cxnLst/>
            <a:rect l="l" t="t" r="r" b="b"/>
            <a:pathLst>
              <a:path w="3696700" h="2194915">
                <a:moveTo>
                  <a:pt x="71093" y="0"/>
                </a:moveTo>
                <a:lnTo>
                  <a:pt x="3625606" y="0"/>
                </a:lnTo>
                <a:cubicBezTo>
                  <a:pt x="3664870" y="0"/>
                  <a:pt x="3696700" y="31830"/>
                  <a:pt x="3696700" y="71093"/>
                </a:cubicBezTo>
                <a:lnTo>
                  <a:pt x="3696700" y="2123822"/>
                </a:lnTo>
                <a:cubicBezTo>
                  <a:pt x="3696700" y="2163060"/>
                  <a:pt x="3664844" y="2194915"/>
                  <a:pt x="3625606" y="2194915"/>
                </a:cubicBezTo>
                <a:lnTo>
                  <a:pt x="71093" y="2194915"/>
                </a:lnTo>
                <a:cubicBezTo>
                  <a:pt x="31830" y="2194915"/>
                  <a:pt x="0" y="2163086"/>
                  <a:pt x="0" y="2123822"/>
                </a:cubicBezTo>
                <a:lnTo>
                  <a:pt x="0" y="71093"/>
                </a:lnTo>
                <a:cubicBezTo>
                  <a:pt x="0" y="31830"/>
                  <a:pt x="31830" y="0"/>
                  <a:pt x="71093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577609" y="4523125"/>
            <a:ext cx="426542" cy="426542"/>
          </a:xfrm>
          <a:custGeom>
            <a:avLst/>
            <a:gdLst/>
            <a:ahLst/>
            <a:cxnLst/>
            <a:rect l="l" t="t" r="r" b="b"/>
            <a:pathLst>
              <a:path w="426542" h="426542">
                <a:moveTo>
                  <a:pt x="71092" y="0"/>
                </a:moveTo>
                <a:lnTo>
                  <a:pt x="355450" y="0"/>
                </a:lnTo>
                <a:cubicBezTo>
                  <a:pt x="394713" y="0"/>
                  <a:pt x="426542" y="31829"/>
                  <a:pt x="426542" y="71092"/>
                </a:cubicBezTo>
                <a:lnTo>
                  <a:pt x="426542" y="355450"/>
                </a:lnTo>
                <a:cubicBezTo>
                  <a:pt x="426542" y="394713"/>
                  <a:pt x="394713" y="426542"/>
                  <a:pt x="355450" y="426542"/>
                </a:cubicBezTo>
                <a:lnTo>
                  <a:pt x="71092" y="426542"/>
                </a:lnTo>
                <a:cubicBezTo>
                  <a:pt x="31829" y="426542"/>
                  <a:pt x="0" y="394713"/>
                  <a:pt x="0" y="355450"/>
                </a:cubicBezTo>
                <a:lnTo>
                  <a:pt x="0" y="71092"/>
                </a:lnTo>
                <a:cubicBezTo>
                  <a:pt x="0" y="31829"/>
                  <a:pt x="31829" y="0"/>
                  <a:pt x="71092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690910" y="4647534"/>
            <a:ext cx="199942" cy="177726"/>
          </a:xfrm>
          <a:custGeom>
            <a:avLst/>
            <a:gdLst/>
            <a:ahLst/>
            <a:cxnLst/>
            <a:rect l="l" t="t" r="r" b="b"/>
            <a:pathLst>
              <a:path w="199942" h="177726">
                <a:moveTo>
                  <a:pt x="125241" y="417"/>
                </a:moveTo>
                <a:cubicBezTo>
                  <a:pt x="119340" y="-1284"/>
                  <a:pt x="113196" y="2152"/>
                  <a:pt x="111495" y="8053"/>
                </a:cubicBezTo>
                <a:lnTo>
                  <a:pt x="67064" y="163563"/>
                </a:lnTo>
                <a:cubicBezTo>
                  <a:pt x="65363" y="169464"/>
                  <a:pt x="68799" y="175609"/>
                  <a:pt x="74700" y="177309"/>
                </a:cubicBezTo>
                <a:cubicBezTo>
                  <a:pt x="80601" y="179010"/>
                  <a:pt x="86746" y="175574"/>
                  <a:pt x="88446" y="169673"/>
                </a:cubicBezTo>
                <a:lnTo>
                  <a:pt x="132878" y="14163"/>
                </a:lnTo>
                <a:cubicBezTo>
                  <a:pt x="134579" y="8261"/>
                  <a:pt x="131142" y="2117"/>
                  <a:pt x="125241" y="417"/>
                </a:cubicBezTo>
                <a:close/>
                <a:moveTo>
                  <a:pt x="147665" y="47660"/>
                </a:moveTo>
                <a:cubicBezTo>
                  <a:pt x="143326" y="51999"/>
                  <a:pt x="143326" y="59045"/>
                  <a:pt x="147665" y="63384"/>
                </a:cubicBezTo>
                <a:lnTo>
                  <a:pt x="173144" y="88863"/>
                </a:lnTo>
                <a:lnTo>
                  <a:pt x="147665" y="114342"/>
                </a:lnTo>
                <a:cubicBezTo>
                  <a:pt x="143326" y="118681"/>
                  <a:pt x="143326" y="125727"/>
                  <a:pt x="147665" y="130066"/>
                </a:cubicBezTo>
                <a:cubicBezTo>
                  <a:pt x="152004" y="134405"/>
                  <a:pt x="159051" y="134405"/>
                  <a:pt x="163390" y="130066"/>
                </a:cubicBezTo>
                <a:lnTo>
                  <a:pt x="196713" y="96743"/>
                </a:lnTo>
                <a:cubicBezTo>
                  <a:pt x="201052" y="92404"/>
                  <a:pt x="201052" y="85357"/>
                  <a:pt x="196713" y="81018"/>
                </a:cubicBezTo>
                <a:lnTo>
                  <a:pt x="163390" y="47694"/>
                </a:lnTo>
                <a:cubicBezTo>
                  <a:pt x="159051" y="43355"/>
                  <a:pt x="152004" y="43355"/>
                  <a:pt x="147665" y="47694"/>
                </a:cubicBezTo>
                <a:close/>
                <a:moveTo>
                  <a:pt x="52311" y="47660"/>
                </a:moveTo>
                <a:cubicBezTo>
                  <a:pt x="47972" y="43321"/>
                  <a:pt x="40926" y="43321"/>
                  <a:pt x="36587" y="47660"/>
                </a:cubicBezTo>
                <a:lnTo>
                  <a:pt x="3263" y="80983"/>
                </a:lnTo>
                <a:cubicBezTo>
                  <a:pt x="-1076" y="85322"/>
                  <a:pt x="-1076" y="92369"/>
                  <a:pt x="3263" y="96708"/>
                </a:cubicBezTo>
                <a:lnTo>
                  <a:pt x="36587" y="130032"/>
                </a:lnTo>
                <a:cubicBezTo>
                  <a:pt x="40926" y="134371"/>
                  <a:pt x="47972" y="134371"/>
                  <a:pt x="52311" y="130032"/>
                </a:cubicBezTo>
                <a:cubicBezTo>
                  <a:pt x="56650" y="125693"/>
                  <a:pt x="56650" y="118646"/>
                  <a:pt x="52311" y="114307"/>
                </a:cubicBezTo>
                <a:lnTo>
                  <a:pt x="26832" y="88863"/>
                </a:lnTo>
                <a:lnTo>
                  <a:pt x="52276" y="63384"/>
                </a:lnTo>
                <a:cubicBezTo>
                  <a:pt x="56615" y="59045"/>
                  <a:pt x="56615" y="51999"/>
                  <a:pt x="52276" y="4766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44" name="Text 42"/>
          <p:cNvSpPr/>
          <p:nvPr/>
        </p:nvSpPr>
        <p:spPr>
          <a:xfrm>
            <a:off x="1146332" y="4523125"/>
            <a:ext cx="1430694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Çoklu Dil Desteği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46332" y="4807487"/>
            <a:ext cx="1404035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Multi-Language Support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77609" y="5127394"/>
            <a:ext cx="3332362" cy="4620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Bash, Python ve Go'nun güçlü yönlerinin hibrit kullanımı. Her modül için en uygun dili seçer.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82052" y="5736105"/>
            <a:ext cx="1004152" cy="542064"/>
          </a:xfrm>
          <a:custGeom>
            <a:avLst/>
            <a:gdLst/>
            <a:ahLst/>
            <a:cxnLst/>
            <a:rect l="l" t="t" r="r" b="b"/>
            <a:pathLst>
              <a:path w="1004152" h="542064">
                <a:moveTo>
                  <a:pt x="35543" y="0"/>
                </a:moveTo>
                <a:lnTo>
                  <a:pt x="968608" y="0"/>
                </a:lnTo>
                <a:cubicBezTo>
                  <a:pt x="988238" y="0"/>
                  <a:pt x="1004152" y="15913"/>
                  <a:pt x="1004152" y="35543"/>
                </a:cubicBezTo>
                <a:lnTo>
                  <a:pt x="1004152" y="506521"/>
                </a:lnTo>
                <a:cubicBezTo>
                  <a:pt x="1004152" y="526151"/>
                  <a:pt x="988238" y="542064"/>
                  <a:pt x="968608" y="542064"/>
                </a:cubicBezTo>
                <a:lnTo>
                  <a:pt x="35543" y="542064"/>
                </a:lnTo>
                <a:cubicBezTo>
                  <a:pt x="15913" y="542064"/>
                  <a:pt x="0" y="526151"/>
                  <a:pt x="0" y="506521"/>
                </a:cubicBezTo>
                <a:lnTo>
                  <a:pt x="0" y="35543"/>
                </a:lnTo>
                <a:cubicBezTo>
                  <a:pt x="0" y="15913"/>
                  <a:pt x="15913" y="0"/>
                  <a:pt x="35543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8B949E">
                <a:alpha val="30196"/>
              </a:srgbClr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546507" y="5811638"/>
            <a:ext cx="1075242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59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Bash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559837" y="6060455"/>
            <a:ext cx="1048583" cy="1421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4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Recon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706030" y="5736105"/>
            <a:ext cx="1013038" cy="542064"/>
          </a:xfrm>
          <a:custGeom>
            <a:avLst/>
            <a:gdLst/>
            <a:ahLst/>
            <a:cxnLst/>
            <a:rect l="l" t="t" r="r" b="b"/>
            <a:pathLst>
              <a:path w="1013038" h="542064">
                <a:moveTo>
                  <a:pt x="35543" y="0"/>
                </a:moveTo>
                <a:lnTo>
                  <a:pt x="977495" y="0"/>
                </a:lnTo>
                <a:cubicBezTo>
                  <a:pt x="997125" y="0"/>
                  <a:pt x="1013038" y="15913"/>
                  <a:pt x="1013038" y="35543"/>
                </a:cubicBezTo>
                <a:lnTo>
                  <a:pt x="1013038" y="506521"/>
                </a:lnTo>
                <a:cubicBezTo>
                  <a:pt x="1013038" y="526151"/>
                  <a:pt x="997125" y="542064"/>
                  <a:pt x="977495" y="542064"/>
                </a:cubicBezTo>
                <a:lnTo>
                  <a:pt x="35543" y="542064"/>
                </a:lnTo>
                <a:cubicBezTo>
                  <a:pt x="15913" y="542064"/>
                  <a:pt x="0" y="526151"/>
                  <a:pt x="0" y="506521"/>
                </a:cubicBezTo>
                <a:lnTo>
                  <a:pt x="0" y="35543"/>
                </a:lnTo>
                <a:cubicBezTo>
                  <a:pt x="0" y="15913"/>
                  <a:pt x="15913" y="0"/>
                  <a:pt x="35543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8B949E">
                <a:alpha val="30196"/>
              </a:srgbClr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1670485" y="5811638"/>
            <a:ext cx="1084128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59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Python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683815" y="6060455"/>
            <a:ext cx="1057469" cy="1421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4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Scanner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2830147" y="5736105"/>
            <a:ext cx="1004152" cy="542064"/>
          </a:xfrm>
          <a:custGeom>
            <a:avLst/>
            <a:gdLst/>
            <a:ahLst/>
            <a:cxnLst/>
            <a:rect l="l" t="t" r="r" b="b"/>
            <a:pathLst>
              <a:path w="1004152" h="542064">
                <a:moveTo>
                  <a:pt x="35543" y="0"/>
                </a:moveTo>
                <a:lnTo>
                  <a:pt x="968608" y="0"/>
                </a:lnTo>
                <a:cubicBezTo>
                  <a:pt x="988238" y="0"/>
                  <a:pt x="1004152" y="15913"/>
                  <a:pt x="1004152" y="35543"/>
                </a:cubicBezTo>
                <a:lnTo>
                  <a:pt x="1004152" y="506521"/>
                </a:lnTo>
                <a:cubicBezTo>
                  <a:pt x="1004152" y="526151"/>
                  <a:pt x="988238" y="542064"/>
                  <a:pt x="968608" y="542064"/>
                </a:cubicBezTo>
                <a:lnTo>
                  <a:pt x="35543" y="542064"/>
                </a:lnTo>
                <a:cubicBezTo>
                  <a:pt x="15913" y="542064"/>
                  <a:pt x="0" y="526151"/>
                  <a:pt x="0" y="506521"/>
                </a:cubicBezTo>
                <a:lnTo>
                  <a:pt x="0" y="35543"/>
                </a:lnTo>
                <a:cubicBezTo>
                  <a:pt x="0" y="15913"/>
                  <a:pt x="15913" y="0"/>
                  <a:pt x="35543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8B949E">
                <a:alpha val="30196"/>
              </a:srgbClr>
            </a:solidFill>
            <a:prstDash val="solid"/>
          </a:ln>
        </p:spPr>
      </p:sp>
      <p:sp>
        <p:nvSpPr>
          <p:cNvPr id="54" name="Text 52"/>
          <p:cNvSpPr/>
          <p:nvPr/>
        </p:nvSpPr>
        <p:spPr>
          <a:xfrm>
            <a:off x="2794602" y="5811638"/>
            <a:ext cx="1075242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59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Go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2807931" y="6060455"/>
            <a:ext cx="1048583" cy="1421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4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Port Scan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4247372" y="4305411"/>
            <a:ext cx="3696700" cy="2194915"/>
          </a:xfrm>
          <a:custGeom>
            <a:avLst/>
            <a:gdLst/>
            <a:ahLst/>
            <a:cxnLst/>
            <a:rect l="l" t="t" r="r" b="b"/>
            <a:pathLst>
              <a:path w="3696700" h="2194915">
                <a:moveTo>
                  <a:pt x="71093" y="0"/>
                </a:moveTo>
                <a:lnTo>
                  <a:pt x="3625606" y="0"/>
                </a:lnTo>
                <a:cubicBezTo>
                  <a:pt x="3664870" y="0"/>
                  <a:pt x="3696700" y="31830"/>
                  <a:pt x="3696700" y="71093"/>
                </a:cubicBezTo>
                <a:lnTo>
                  <a:pt x="3696700" y="2123822"/>
                </a:lnTo>
                <a:cubicBezTo>
                  <a:pt x="3696700" y="2163060"/>
                  <a:pt x="3664844" y="2194915"/>
                  <a:pt x="3625606" y="2194915"/>
                </a:cubicBezTo>
                <a:lnTo>
                  <a:pt x="71093" y="2194915"/>
                </a:lnTo>
                <a:cubicBezTo>
                  <a:pt x="31830" y="2194915"/>
                  <a:pt x="0" y="2163086"/>
                  <a:pt x="0" y="2123822"/>
                </a:cubicBezTo>
                <a:lnTo>
                  <a:pt x="0" y="71093"/>
                </a:lnTo>
                <a:cubicBezTo>
                  <a:pt x="0" y="31830"/>
                  <a:pt x="31830" y="0"/>
                  <a:pt x="71093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4465087" y="4523125"/>
            <a:ext cx="426542" cy="426542"/>
          </a:xfrm>
          <a:custGeom>
            <a:avLst/>
            <a:gdLst/>
            <a:ahLst/>
            <a:cxnLst/>
            <a:rect l="l" t="t" r="r" b="b"/>
            <a:pathLst>
              <a:path w="426542" h="426542">
                <a:moveTo>
                  <a:pt x="71092" y="0"/>
                </a:moveTo>
                <a:lnTo>
                  <a:pt x="355450" y="0"/>
                </a:lnTo>
                <a:cubicBezTo>
                  <a:pt x="394713" y="0"/>
                  <a:pt x="426542" y="31829"/>
                  <a:pt x="426542" y="71092"/>
                </a:cubicBezTo>
                <a:lnTo>
                  <a:pt x="426542" y="355450"/>
                </a:lnTo>
                <a:cubicBezTo>
                  <a:pt x="426542" y="394713"/>
                  <a:pt x="394713" y="426542"/>
                  <a:pt x="355450" y="426542"/>
                </a:cubicBezTo>
                <a:lnTo>
                  <a:pt x="71092" y="426542"/>
                </a:lnTo>
                <a:cubicBezTo>
                  <a:pt x="31829" y="426542"/>
                  <a:pt x="0" y="394713"/>
                  <a:pt x="0" y="355450"/>
                </a:cubicBezTo>
                <a:lnTo>
                  <a:pt x="0" y="71092"/>
                </a:lnTo>
                <a:cubicBezTo>
                  <a:pt x="0" y="31829"/>
                  <a:pt x="31829" y="0"/>
                  <a:pt x="71092" y="0"/>
                </a:cubicBezTo>
                <a:close/>
              </a:path>
            </a:pathLst>
          </a:custGeom>
          <a:solidFill>
            <a:srgbClr val="3FB950">
              <a:alpha val="10196"/>
            </a:srgbClr>
          </a:solidFill>
          <a:ln/>
        </p:spPr>
      </p:sp>
      <p:sp>
        <p:nvSpPr>
          <p:cNvPr id="58" name="Shape 56"/>
          <p:cNvSpPr/>
          <p:nvPr/>
        </p:nvSpPr>
        <p:spPr>
          <a:xfrm>
            <a:off x="4611711" y="4647534"/>
            <a:ext cx="133294" cy="177726"/>
          </a:xfrm>
          <a:custGeom>
            <a:avLst/>
            <a:gdLst/>
            <a:ahLst/>
            <a:cxnLst/>
            <a:rect l="l" t="t" r="r" b="b"/>
            <a:pathLst>
              <a:path w="133294" h="177726">
                <a:moveTo>
                  <a:pt x="0" y="22216"/>
                </a:moveTo>
                <a:cubicBezTo>
                  <a:pt x="0" y="9962"/>
                  <a:pt x="9962" y="0"/>
                  <a:pt x="22216" y="0"/>
                </a:cubicBezTo>
                <a:lnTo>
                  <a:pt x="74110" y="0"/>
                </a:lnTo>
                <a:cubicBezTo>
                  <a:pt x="80011" y="0"/>
                  <a:pt x="85669" y="2326"/>
                  <a:pt x="89835" y="6491"/>
                </a:cubicBezTo>
                <a:lnTo>
                  <a:pt x="126803" y="43494"/>
                </a:lnTo>
                <a:cubicBezTo>
                  <a:pt x="130969" y="47660"/>
                  <a:pt x="133294" y="53318"/>
                  <a:pt x="133294" y="59219"/>
                </a:cubicBezTo>
                <a:lnTo>
                  <a:pt x="133294" y="155510"/>
                </a:lnTo>
                <a:cubicBezTo>
                  <a:pt x="133294" y="167764"/>
                  <a:pt x="123332" y="177726"/>
                  <a:pt x="111079" y="177726"/>
                </a:cubicBezTo>
                <a:lnTo>
                  <a:pt x="22216" y="177726"/>
                </a:lnTo>
                <a:cubicBezTo>
                  <a:pt x="9962" y="177726"/>
                  <a:pt x="0" y="167764"/>
                  <a:pt x="0" y="155510"/>
                </a:cubicBezTo>
                <a:lnTo>
                  <a:pt x="0" y="22216"/>
                </a:lnTo>
                <a:close/>
                <a:moveTo>
                  <a:pt x="72201" y="20307"/>
                </a:moveTo>
                <a:lnTo>
                  <a:pt x="72201" y="52762"/>
                </a:lnTo>
                <a:cubicBezTo>
                  <a:pt x="72201" y="57379"/>
                  <a:pt x="75915" y="61093"/>
                  <a:pt x="80532" y="61093"/>
                </a:cubicBezTo>
                <a:lnTo>
                  <a:pt x="112988" y="61093"/>
                </a:lnTo>
                <a:lnTo>
                  <a:pt x="72201" y="20307"/>
                </a:lnTo>
                <a:close/>
                <a:moveTo>
                  <a:pt x="53526" y="102609"/>
                </a:moveTo>
                <a:cubicBezTo>
                  <a:pt x="56511" y="99103"/>
                  <a:pt x="56129" y="93862"/>
                  <a:pt x="52624" y="90876"/>
                </a:cubicBezTo>
                <a:cubicBezTo>
                  <a:pt x="49118" y="87891"/>
                  <a:pt x="43876" y="88273"/>
                  <a:pt x="40891" y="91779"/>
                </a:cubicBezTo>
                <a:lnTo>
                  <a:pt x="24229" y="111218"/>
                </a:lnTo>
                <a:cubicBezTo>
                  <a:pt x="21556" y="114342"/>
                  <a:pt x="21556" y="118924"/>
                  <a:pt x="24229" y="122048"/>
                </a:cubicBezTo>
                <a:lnTo>
                  <a:pt x="40891" y="141487"/>
                </a:lnTo>
                <a:cubicBezTo>
                  <a:pt x="43876" y="144992"/>
                  <a:pt x="49152" y="145374"/>
                  <a:pt x="52624" y="142389"/>
                </a:cubicBezTo>
                <a:cubicBezTo>
                  <a:pt x="56095" y="139404"/>
                  <a:pt x="56511" y="134128"/>
                  <a:pt x="53526" y="130656"/>
                </a:cubicBezTo>
                <a:lnTo>
                  <a:pt x="41516" y="116633"/>
                </a:lnTo>
                <a:lnTo>
                  <a:pt x="53526" y="102609"/>
                </a:lnTo>
                <a:close/>
                <a:moveTo>
                  <a:pt x="92404" y="91779"/>
                </a:moveTo>
                <a:cubicBezTo>
                  <a:pt x="89418" y="88273"/>
                  <a:pt x="84142" y="87891"/>
                  <a:pt x="80671" y="90876"/>
                </a:cubicBezTo>
                <a:cubicBezTo>
                  <a:pt x="77200" y="93862"/>
                  <a:pt x="76783" y="99138"/>
                  <a:pt x="79768" y="102609"/>
                </a:cubicBezTo>
                <a:lnTo>
                  <a:pt x="91779" y="116633"/>
                </a:lnTo>
                <a:lnTo>
                  <a:pt x="79768" y="130656"/>
                </a:lnTo>
                <a:cubicBezTo>
                  <a:pt x="76783" y="134162"/>
                  <a:pt x="77165" y="139404"/>
                  <a:pt x="80671" y="142389"/>
                </a:cubicBezTo>
                <a:cubicBezTo>
                  <a:pt x="84177" y="145374"/>
                  <a:pt x="89418" y="144992"/>
                  <a:pt x="92404" y="141487"/>
                </a:cubicBezTo>
                <a:lnTo>
                  <a:pt x="109065" y="122048"/>
                </a:lnTo>
                <a:cubicBezTo>
                  <a:pt x="111738" y="118924"/>
                  <a:pt x="111738" y="114342"/>
                  <a:pt x="109065" y="111218"/>
                </a:cubicBezTo>
                <a:lnTo>
                  <a:pt x="92404" y="91779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59" name="Text 57"/>
          <p:cNvSpPr/>
          <p:nvPr/>
        </p:nvSpPr>
        <p:spPr>
          <a:xfrm>
            <a:off x="5033810" y="4523125"/>
            <a:ext cx="1421808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JSON Raporlama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5033810" y="4807487"/>
            <a:ext cx="1395149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JSON-Based Reporting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4465087" y="5127394"/>
            <a:ext cx="3332362" cy="4620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İşlenebilir, makine dostu rapor formatı. CI/CD entegrasyonu ve otomasyon için optimize edilmiştir.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4490635" y="5758321"/>
            <a:ext cx="108857" cy="124408"/>
          </a:xfrm>
          <a:custGeom>
            <a:avLst/>
            <a:gdLst/>
            <a:ahLst/>
            <a:cxnLst/>
            <a:rect l="l" t="t" r="r" b="b"/>
            <a:pathLst>
              <a:path w="108857" h="124408">
                <a:moveTo>
                  <a:pt x="105650" y="17033"/>
                </a:moveTo>
                <a:cubicBezTo>
                  <a:pt x="109124" y="19560"/>
                  <a:pt x="109902" y="24420"/>
                  <a:pt x="107375" y="27895"/>
                </a:cubicBezTo>
                <a:lnTo>
                  <a:pt x="45171" y="113425"/>
                </a:lnTo>
                <a:cubicBezTo>
                  <a:pt x="43834" y="115272"/>
                  <a:pt x="41769" y="116414"/>
                  <a:pt x="39485" y="116608"/>
                </a:cubicBezTo>
                <a:cubicBezTo>
                  <a:pt x="37201" y="116803"/>
                  <a:pt x="34990" y="115952"/>
                  <a:pt x="33386" y="114349"/>
                </a:cubicBezTo>
                <a:lnTo>
                  <a:pt x="2284" y="83247"/>
                </a:lnTo>
                <a:cubicBezTo>
                  <a:pt x="-753" y="80209"/>
                  <a:pt x="-753" y="75277"/>
                  <a:pt x="2284" y="72239"/>
                </a:cubicBezTo>
                <a:cubicBezTo>
                  <a:pt x="5321" y="69202"/>
                  <a:pt x="10254" y="69202"/>
                  <a:pt x="13291" y="72239"/>
                </a:cubicBezTo>
                <a:lnTo>
                  <a:pt x="37954" y="96902"/>
                </a:lnTo>
                <a:lnTo>
                  <a:pt x="94813" y="18734"/>
                </a:lnTo>
                <a:cubicBezTo>
                  <a:pt x="97340" y="15259"/>
                  <a:pt x="102199" y="14482"/>
                  <a:pt x="105674" y="17009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63" name="Text 61"/>
          <p:cNvSpPr/>
          <p:nvPr/>
        </p:nvSpPr>
        <p:spPr>
          <a:xfrm>
            <a:off x="4691687" y="5731662"/>
            <a:ext cx="1608420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Makine tarafından okunabilir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134989" y="4305411"/>
            <a:ext cx="3696700" cy="2194915"/>
          </a:xfrm>
          <a:custGeom>
            <a:avLst/>
            <a:gdLst/>
            <a:ahLst/>
            <a:cxnLst/>
            <a:rect l="l" t="t" r="r" b="b"/>
            <a:pathLst>
              <a:path w="3696700" h="2194915">
                <a:moveTo>
                  <a:pt x="71093" y="0"/>
                </a:moveTo>
                <a:lnTo>
                  <a:pt x="3625606" y="0"/>
                </a:lnTo>
                <a:cubicBezTo>
                  <a:pt x="3664870" y="0"/>
                  <a:pt x="3696700" y="31830"/>
                  <a:pt x="3696700" y="71093"/>
                </a:cubicBezTo>
                <a:lnTo>
                  <a:pt x="3696700" y="2123822"/>
                </a:lnTo>
                <a:cubicBezTo>
                  <a:pt x="3696700" y="2163060"/>
                  <a:pt x="3664844" y="2194915"/>
                  <a:pt x="3625606" y="2194915"/>
                </a:cubicBezTo>
                <a:lnTo>
                  <a:pt x="71093" y="2194915"/>
                </a:lnTo>
                <a:cubicBezTo>
                  <a:pt x="31830" y="2194915"/>
                  <a:pt x="0" y="2163086"/>
                  <a:pt x="0" y="2123822"/>
                </a:cubicBezTo>
                <a:lnTo>
                  <a:pt x="0" y="71093"/>
                </a:lnTo>
                <a:cubicBezTo>
                  <a:pt x="0" y="31830"/>
                  <a:pt x="31830" y="0"/>
                  <a:pt x="71093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65" name="Shape 63"/>
          <p:cNvSpPr/>
          <p:nvPr/>
        </p:nvSpPr>
        <p:spPr>
          <a:xfrm>
            <a:off x="8352703" y="4523125"/>
            <a:ext cx="426542" cy="426542"/>
          </a:xfrm>
          <a:custGeom>
            <a:avLst/>
            <a:gdLst/>
            <a:ahLst/>
            <a:cxnLst/>
            <a:rect l="l" t="t" r="r" b="b"/>
            <a:pathLst>
              <a:path w="426542" h="426542">
                <a:moveTo>
                  <a:pt x="71092" y="0"/>
                </a:moveTo>
                <a:lnTo>
                  <a:pt x="355450" y="0"/>
                </a:lnTo>
                <a:cubicBezTo>
                  <a:pt x="394713" y="0"/>
                  <a:pt x="426542" y="31829"/>
                  <a:pt x="426542" y="71092"/>
                </a:cubicBezTo>
                <a:lnTo>
                  <a:pt x="426542" y="355450"/>
                </a:lnTo>
                <a:cubicBezTo>
                  <a:pt x="426542" y="394713"/>
                  <a:pt x="394713" y="426542"/>
                  <a:pt x="355450" y="426542"/>
                </a:cubicBezTo>
                <a:lnTo>
                  <a:pt x="71092" y="426542"/>
                </a:lnTo>
                <a:cubicBezTo>
                  <a:pt x="31829" y="426542"/>
                  <a:pt x="0" y="394713"/>
                  <a:pt x="0" y="355450"/>
                </a:cubicBezTo>
                <a:lnTo>
                  <a:pt x="0" y="71092"/>
                </a:lnTo>
                <a:cubicBezTo>
                  <a:pt x="0" y="31829"/>
                  <a:pt x="31829" y="0"/>
                  <a:pt x="71092" y="0"/>
                </a:cubicBezTo>
                <a:close/>
              </a:path>
            </a:pathLst>
          </a:custGeom>
          <a:solidFill>
            <a:srgbClr val="8B949E">
              <a:alpha val="10196"/>
            </a:srgbClr>
          </a:solidFill>
          <a:ln/>
        </p:spPr>
      </p:sp>
      <p:sp>
        <p:nvSpPr>
          <p:cNvPr id="66" name="Shape 64"/>
          <p:cNvSpPr/>
          <p:nvPr/>
        </p:nvSpPr>
        <p:spPr>
          <a:xfrm>
            <a:off x="8477111" y="4647534"/>
            <a:ext cx="177726" cy="177726"/>
          </a:xfrm>
          <a:custGeom>
            <a:avLst/>
            <a:gdLst/>
            <a:ahLst/>
            <a:cxnLst/>
            <a:rect l="l" t="t" r="r" b="b"/>
            <a:pathLst>
              <a:path w="177726" h="177726">
                <a:moveTo>
                  <a:pt x="88863" y="37454"/>
                </a:moveTo>
                <a:lnTo>
                  <a:pt x="83656" y="30234"/>
                </a:lnTo>
                <a:cubicBezTo>
                  <a:pt x="74978" y="18224"/>
                  <a:pt x="61059" y="11108"/>
                  <a:pt x="46202" y="11108"/>
                </a:cubicBezTo>
                <a:cubicBezTo>
                  <a:pt x="20688" y="11108"/>
                  <a:pt x="0" y="31796"/>
                  <a:pt x="0" y="57310"/>
                </a:cubicBezTo>
                <a:lnTo>
                  <a:pt x="0" y="58212"/>
                </a:lnTo>
                <a:cubicBezTo>
                  <a:pt x="0" y="66404"/>
                  <a:pt x="2152" y="74874"/>
                  <a:pt x="5762" y="83309"/>
                </a:cubicBezTo>
                <a:lnTo>
                  <a:pt x="42557" y="83309"/>
                </a:lnTo>
                <a:cubicBezTo>
                  <a:pt x="43668" y="83309"/>
                  <a:pt x="44674" y="82650"/>
                  <a:pt x="45126" y="81608"/>
                </a:cubicBezTo>
                <a:lnTo>
                  <a:pt x="56164" y="55123"/>
                </a:lnTo>
                <a:cubicBezTo>
                  <a:pt x="57449" y="52068"/>
                  <a:pt x="60434" y="50055"/>
                  <a:pt x="63731" y="49985"/>
                </a:cubicBezTo>
                <a:cubicBezTo>
                  <a:pt x="67029" y="49916"/>
                  <a:pt x="70084" y="51860"/>
                  <a:pt x="71438" y="54880"/>
                </a:cubicBezTo>
                <a:lnTo>
                  <a:pt x="89245" y="94417"/>
                </a:lnTo>
                <a:lnTo>
                  <a:pt x="103616" y="65675"/>
                </a:lnTo>
                <a:cubicBezTo>
                  <a:pt x="105039" y="62864"/>
                  <a:pt x="107920" y="61059"/>
                  <a:pt x="111079" y="61059"/>
                </a:cubicBezTo>
                <a:cubicBezTo>
                  <a:pt x="114238" y="61059"/>
                  <a:pt x="117119" y="62829"/>
                  <a:pt x="118542" y="65675"/>
                </a:cubicBezTo>
                <a:lnTo>
                  <a:pt x="126595" y="81747"/>
                </a:lnTo>
                <a:cubicBezTo>
                  <a:pt x="127081" y="82684"/>
                  <a:pt x="128018" y="83274"/>
                  <a:pt x="129094" y="83274"/>
                </a:cubicBezTo>
                <a:lnTo>
                  <a:pt x="171998" y="83274"/>
                </a:lnTo>
                <a:cubicBezTo>
                  <a:pt x="175643" y="74839"/>
                  <a:pt x="177761" y="66370"/>
                  <a:pt x="177761" y="58177"/>
                </a:cubicBezTo>
                <a:lnTo>
                  <a:pt x="177761" y="57275"/>
                </a:lnTo>
                <a:cubicBezTo>
                  <a:pt x="177726" y="31796"/>
                  <a:pt x="157038" y="11108"/>
                  <a:pt x="131524" y="11108"/>
                </a:cubicBezTo>
                <a:cubicBezTo>
                  <a:pt x="116702" y="11108"/>
                  <a:pt x="102748" y="18224"/>
                  <a:pt x="94070" y="30234"/>
                </a:cubicBezTo>
                <a:lnTo>
                  <a:pt x="88863" y="37420"/>
                </a:lnTo>
                <a:close/>
                <a:moveTo>
                  <a:pt x="163008" y="99971"/>
                </a:moveTo>
                <a:lnTo>
                  <a:pt x="129060" y="99971"/>
                </a:lnTo>
                <a:cubicBezTo>
                  <a:pt x="121701" y="99971"/>
                  <a:pt x="114966" y="95805"/>
                  <a:pt x="111669" y="89210"/>
                </a:cubicBezTo>
                <a:lnTo>
                  <a:pt x="111079" y="88030"/>
                </a:lnTo>
                <a:lnTo>
                  <a:pt x="96326" y="117570"/>
                </a:lnTo>
                <a:cubicBezTo>
                  <a:pt x="94903" y="120451"/>
                  <a:pt x="91918" y="122256"/>
                  <a:pt x="88689" y="122187"/>
                </a:cubicBezTo>
                <a:cubicBezTo>
                  <a:pt x="85461" y="122117"/>
                  <a:pt x="82580" y="120208"/>
                  <a:pt x="81261" y="117292"/>
                </a:cubicBezTo>
                <a:lnTo>
                  <a:pt x="64148" y="79282"/>
                </a:lnTo>
                <a:lnTo>
                  <a:pt x="60503" y="88030"/>
                </a:lnTo>
                <a:cubicBezTo>
                  <a:pt x="57483" y="95285"/>
                  <a:pt x="50402" y="100006"/>
                  <a:pt x="42557" y="100006"/>
                </a:cubicBezTo>
                <a:lnTo>
                  <a:pt x="14718" y="100006"/>
                </a:lnTo>
                <a:cubicBezTo>
                  <a:pt x="31102" y="125623"/>
                  <a:pt x="57414" y="149193"/>
                  <a:pt x="73867" y="161758"/>
                </a:cubicBezTo>
                <a:cubicBezTo>
                  <a:pt x="78172" y="165021"/>
                  <a:pt x="83448" y="166653"/>
                  <a:pt x="88828" y="166653"/>
                </a:cubicBezTo>
                <a:cubicBezTo>
                  <a:pt x="94209" y="166653"/>
                  <a:pt x="99520" y="165056"/>
                  <a:pt x="103789" y="161758"/>
                </a:cubicBezTo>
                <a:cubicBezTo>
                  <a:pt x="120312" y="149158"/>
                  <a:pt x="146624" y="125588"/>
                  <a:pt x="163008" y="99971"/>
                </a:cubicBez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67" name="Text 65"/>
          <p:cNvSpPr/>
          <p:nvPr/>
        </p:nvSpPr>
        <p:spPr>
          <a:xfrm>
            <a:off x="8921426" y="4523125"/>
            <a:ext cx="1261854" cy="2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9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Self-Check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8921426" y="4807487"/>
            <a:ext cx="1235195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Health Check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8352703" y="5127394"/>
            <a:ext cx="3332362" cy="4620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Sistemin kendi sağlığını kontrol etme mekanizması. Bağımlılık kontrolü ve ortam doğrulaması.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8378251" y="5758321"/>
            <a:ext cx="108857" cy="124408"/>
          </a:xfrm>
          <a:custGeom>
            <a:avLst/>
            <a:gdLst/>
            <a:ahLst/>
            <a:cxnLst/>
            <a:rect l="l" t="t" r="r" b="b"/>
            <a:pathLst>
              <a:path w="108857" h="124408">
                <a:moveTo>
                  <a:pt x="105650" y="17033"/>
                </a:moveTo>
                <a:cubicBezTo>
                  <a:pt x="109124" y="19560"/>
                  <a:pt x="109902" y="24420"/>
                  <a:pt x="107375" y="27895"/>
                </a:cubicBezTo>
                <a:lnTo>
                  <a:pt x="45171" y="113425"/>
                </a:lnTo>
                <a:cubicBezTo>
                  <a:pt x="43834" y="115272"/>
                  <a:pt x="41769" y="116414"/>
                  <a:pt x="39485" y="116608"/>
                </a:cubicBezTo>
                <a:cubicBezTo>
                  <a:pt x="37201" y="116803"/>
                  <a:pt x="34990" y="115952"/>
                  <a:pt x="33386" y="114349"/>
                </a:cubicBezTo>
                <a:lnTo>
                  <a:pt x="2284" y="83247"/>
                </a:lnTo>
                <a:cubicBezTo>
                  <a:pt x="-753" y="80209"/>
                  <a:pt x="-753" y="75277"/>
                  <a:pt x="2284" y="72239"/>
                </a:cubicBezTo>
                <a:cubicBezTo>
                  <a:pt x="5321" y="69202"/>
                  <a:pt x="10254" y="69202"/>
                  <a:pt x="13291" y="72239"/>
                </a:cubicBezTo>
                <a:lnTo>
                  <a:pt x="37954" y="96902"/>
                </a:lnTo>
                <a:lnTo>
                  <a:pt x="94813" y="18734"/>
                </a:lnTo>
                <a:cubicBezTo>
                  <a:pt x="97340" y="15259"/>
                  <a:pt x="102199" y="14482"/>
                  <a:pt x="105674" y="17009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71" name="Text 69"/>
          <p:cNvSpPr/>
          <p:nvPr/>
        </p:nvSpPr>
        <p:spPr>
          <a:xfrm>
            <a:off x="8579304" y="5731662"/>
            <a:ext cx="1439580" cy="1777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8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Otomatik sistem kontrolü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461" y="377461"/>
            <a:ext cx="11503133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b="1" spc="104" kern="0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7461" y="641684"/>
            <a:ext cx="11663554" cy="4529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67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Modüler Mimari Yapı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7461" y="1170130"/>
            <a:ext cx="11522006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Üç temel modülden oluşan, esnek ve ölçeklenebilir sistem mimarisi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2180" y="1590056"/>
            <a:ext cx="3651938" cy="2849833"/>
          </a:xfrm>
          <a:custGeom>
            <a:avLst/>
            <a:gdLst/>
            <a:ahLst/>
            <a:cxnLst/>
            <a:rect l="l" t="t" r="r" b="b"/>
            <a:pathLst>
              <a:path w="3651938" h="2849833">
                <a:moveTo>
                  <a:pt x="75492" y="0"/>
                </a:moveTo>
                <a:lnTo>
                  <a:pt x="3576446" y="0"/>
                </a:lnTo>
                <a:cubicBezTo>
                  <a:pt x="3618139" y="0"/>
                  <a:pt x="3651938" y="33799"/>
                  <a:pt x="3651938" y="75492"/>
                </a:cubicBezTo>
                <a:lnTo>
                  <a:pt x="3651938" y="2774341"/>
                </a:lnTo>
                <a:cubicBezTo>
                  <a:pt x="3651938" y="2816034"/>
                  <a:pt x="3618139" y="2849833"/>
                  <a:pt x="3576446" y="2849833"/>
                </a:cubicBezTo>
                <a:lnTo>
                  <a:pt x="75492" y="2849833"/>
                </a:lnTo>
                <a:cubicBezTo>
                  <a:pt x="33799" y="2849833"/>
                  <a:pt x="0" y="2816034"/>
                  <a:pt x="0" y="2774341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5628" y="1821251"/>
            <a:ext cx="377461" cy="377461"/>
          </a:xfrm>
          <a:custGeom>
            <a:avLst/>
            <a:gdLst/>
            <a:ahLst/>
            <a:cxnLst/>
            <a:rect l="l" t="t" r="r" b="b"/>
            <a:pathLst>
              <a:path w="377461" h="377461">
                <a:moveTo>
                  <a:pt x="75492" y="0"/>
                </a:moveTo>
                <a:lnTo>
                  <a:pt x="301969" y="0"/>
                </a:lnTo>
                <a:cubicBezTo>
                  <a:pt x="343662" y="0"/>
                  <a:pt x="377461" y="33799"/>
                  <a:pt x="377461" y="75492"/>
                </a:cubicBezTo>
                <a:lnTo>
                  <a:pt x="377461" y="301969"/>
                </a:lnTo>
                <a:cubicBezTo>
                  <a:pt x="377461" y="343662"/>
                  <a:pt x="343662" y="377461"/>
                  <a:pt x="301969" y="377461"/>
                </a:cubicBezTo>
                <a:lnTo>
                  <a:pt x="75492" y="377461"/>
                </a:lnTo>
                <a:cubicBezTo>
                  <a:pt x="33799" y="377461"/>
                  <a:pt x="0" y="343662"/>
                  <a:pt x="0" y="301969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676187" y="1877870"/>
            <a:ext cx="264223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66328" y="1783505"/>
            <a:ext cx="1840124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6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recon_automation.sh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66328" y="2047728"/>
            <a:ext cx="1811814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Bash Script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5628" y="2387443"/>
            <a:ext cx="3340533" cy="490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İlk keşif ve bilgi toplama işlemlerini yönetir. Hedef sistem hakkında kapsamlı bilgi toplar.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11015" y="3066873"/>
            <a:ext cx="70774" cy="113238"/>
          </a:xfrm>
          <a:custGeom>
            <a:avLst/>
            <a:gdLst/>
            <a:ahLst/>
            <a:cxnLst/>
            <a:rect l="l" t="t" r="r" b="b"/>
            <a:pathLst>
              <a:path w="70774" h="113238">
                <a:moveTo>
                  <a:pt x="68806" y="51621"/>
                </a:moveTo>
                <a:cubicBezTo>
                  <a:pt x="71570" y="54385"/>
                  <a:pt x="71570" y="58875"/>
                  <a:pt x="68806" y="61640"/>
                </a:cubicBezTo>
                <a:lnTo>
                  <a:pt x="26341" y="104104"/>
                </a:lnTo>
                <a:cubicBezTo>
                  <a:pt x="23577" y="106869"/>
                  <a:pt x="19087" y="106869"/>
                  <a:pt x="16322" y="104104"/>
                </a:cubicBezTo>
                <a:cubicBezTo>
                  <a:pt x="13558" y="101340"/>
                  <a:pt x="13558" y="96850"/>
                  <a:pt x="16322" y="94085"/>
                </a:cubicBezTo>
                <a:lnTo>
                  <a:pt x="53788" y="56619"/>
                </a:lnTo>
                <a:lnTo>
                  <a:pt x="16344" y="19153"/>
                </a:lnTo>
                <a:cubicBezTo>
                  <a:pt x="13580" y="16389"/>
                  <a:pt x="13580" y="11899"/>
                  <a:pt x="16344" y="9134"/>
                </a:cubicBezTo>
                <a:cubicBezTo>
                  <a:pt x="19109" y="6370"/>
                  <a:pt x="23599" y="6370"/>
                  <a:pt x="26363" y="9134"/>
                </a:cubicBezTo>
                <a:lnTo>
                  <a:pt x="68828" y="51599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2" name="Text 10"/>
          <p:cNvSpPr/>
          <p:nvPr/>
        </p:nvSpPr>
        <p:spPr>
          <a:xfrm>
            <a:off x="792669" y="3029127"/>
            <a:ext cx="1038019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Subdomain keşfi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11015" y="3331096"/>
            <a:ext cx="70774" cy="113238"/>
          </a:xfrm>
          <a:custGeom>
            <a:avLst/>
            <a:gdLst/>
            <a:ahLst/>
            <a:cxnLst/>
            <a:rect l="l" t="t" r="r" b="b"/>
            <a:pathLst>
              <a:path w="70774" h="113238">
                <a:moveTo>
                  <a:pt x="68806" y="51621"/>
                </a:moveTo>
                <a:cubicBezTo>
                  <a:pt x="71570" y="54385"/>
                  <a:pt x="71570" y="58875"/>
                  <a:pt x="68806" y="61640"/>
                </a:cubicBezTo>
                <a:lnTo>
                  <a:pt x="26341" y="104104"/>
                </a:lnTo>
                <a:cubicBezTo>
                  <a:pt x="23577" y="106869"/>
                  <a:pt x="19087" y="106869"/>
                  <a:pt x="16322" y="104104"/>
                </a:cubicBezTo>
                <a:cubicBezTo>
                  <a:pt x="13558" y="101340"/>
                  <a:pt x="13558" y="96850"/>
                  <a:pt x="16322" y="94085"/>
                </a:cubicBezTo>
                <a:lnTo>
                  <a:pt x="53788" y="56619"/>
                </a:lnTo>
                <a:lnTo>
                  <a:pt x="16344" y="19153"/>
                </a:lnTo>
                <a:cubicBezTo>
                  <a:pt x="13580" y="16389"/>
                  <a:pt x="13580" y="11899"/>
                  <a:pt x="16344" y="9134"/>
                </a:cubicBezTo>
                <a:cubicBezTo>
                  <a:pt x="19109" y="6370"/>
                  <a:pt x="23599" y="6370"/>
                  <a:pt x="26363" y="9134"/>
                </a:cubicBezTo>
                <a:lnTo>
                  <a:pt x="68828" y="51599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4" name="Text 12"/>
          <p:cNvSpPr/>
          <p:nvPr/>
        </p:nvSpPr>
        <p:spPr>
          <a:xfrm>
            <a:off x="792669" y="3293350"/>
            <a:ext cx="971963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DNS sorgulama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1015" y="3595319"/>
            <a:ext cx="70774" cy="113238"/>
          </a:xfrm>
          <a:custGeom>
            <a:avLst/>
            <a:gdLst/>
            <a:ahLst/>
            <a:cxnLst/>
            <a:rect l="l" t="t" r="r" b="b"/>
            <a:pathLst>
              <a:path w="70774" h="113238">
                <a:moveTo>
                  <a:pt x="68806" y="51621"/>
                </a:moveTo>
                <a:cubicBezTo>
                  <a:pt x="71570" y="54385"/>
                  <a:pt x="71570" y="58875"/>
                  <a:pt x="68806" y="61640"/>
                </a:cubicBezTo>
                <a:lnTo>
                  <a:pt x="26341" y="104104"/>
                </a:lnTo>
                <a:cubicBezTo>
                  <a:pt x="23577" y="106869"/>
                  <a:pt x="19087" y="106869"/>
                  <a:pt x="16322" y="104104"/>
                </a:cubicBezTo>
                <a:cubicBezTo>
                  <a:pt x="13558" y="101340"/>
                  <a:pt x="13558" y="96850"/>
                  <a:pt x="16322" y="94085"/>
                </a:cubicBezTo>
                <a:lnTo>
                  <a:pt x="53788" y="56619"/>
                </a:lnTo>
                <a:lnTo>
                  <a:pt x="16344" y="19153"/>
                </a:lnTo>
                <a:cubicBezTo>
                  <a:pt x="13580" y="16389"/>
                  <a:pt x="13580" y="11899"/>
                  <a:pt x="16344" y="9134"/>
                </a:cubicBezTo>
                <a:cubicBezTo>
                  <a:pt x="19109" y="6370"/>
                  <a:pt x="23599" y="6370"/>
                  <a:pt x="26363" y="9134"/>
                </a:cubicBezTo>
                <a:lnTo>
                  <a:pt x="68828" y="51599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6" name="Text 14"/>
          <p:cNvSpPr/>
          <p:nvPr/>
        </p:nvSpPr>
        <p:spPr>
          <a:xfrm>
            <a:off x="792669" y="3557573"/>
            <a:ext cx="981399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Teknoloji tespiti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5628" y="3902006"/>
            <a:ext cx="3265040" cy="9437"/>
          </a:xfrm>
          <a:custGeom>
            <a:avLst/>
            <a:gdLst/>
            <a:ahLst/>
            <a:cxnLst/>
            <a:rect l="l" t="t" r="r" b="b"/>
            <a:pathLst>
              <a:path w="3265040" h="9437">
                <a:moveTo>
                  <a:pt x="0" y="0"/>
                </a:moveTo>
                <a:lnTo>
                  <a:pt x="3265040" y="0"/>
                </a:lnTo>
                <a:lnTo>
                  <a:pt x="3265040" y="9437"/>
                </a:lnTo>
                <a:lnTo>
                  <a:pt x="0" y="9437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  <a:ln/>
        </p:spPr>
      </p:sp>
      <p:sp>
        <p:nvSpPr>
          <p:cNvPr id="18" name="Shape 16"/>
          <p:cNvSpPr/>
          <p:nvPr/>
        </p:nvSpPr>
        <p:spPr>
          <a:xfrm>
            <a:off x="603938" y="4076582"/>
            <a:ext cx="132111" cy="150985"/>
          </a:xfrm>
          <a:custGeom>
            <a:avLst/>
            <a:gdLst/>
            <a:ahLst/>
            <a:cxnLst/>
            <a:rect l="l" t="t" r="r" b="b"/>
            <a:pathLst>
              <a:path w="132111" h="150985">
                <a:moveTo>
                  <a:pt x="65142" y="36360"/>
                </a:moveTo>
                <a:cubicBezTo>
                  <a:pt x="65436" y="36508"/>
                  <a:pt x="65672" y="36861"/>
                  <a:pt x="66026" y="36861"/>
                </a:cubicBezTo>
                <a:cubicBezTo>
                  <a:pt x="66351" y="36861"/>
                  <a:pt x="66852" y="36743"/>
                  <a:pt x="66881" y="36419"/>
                </a:cubicBezTo>
                <a:cubicBezTo>
                  <a:pt x="66940" y="36006"/>
                  <a:pt x="66321" y="35741"/>
                  <a:pt x="65938" y="35564"/>
                </a:cubicBezTo>
                <a:cubicBezTo>
                  <a:pt x="65436" y="35358"/>
                  <a:pt x="64788" y="35269"/>
                  <a:pt x="64316" y="35534"/>
                </a:cubicBezTo>
                <a:cubicBezTo>
                  <a:pt x="64198" y="35593"/>
                  <a:pt x="64080" y="35741"/>
                  <a:pt x="64139" y="35859"/>
                </a:cubicBezTo>
                <a:cubicBezTo>
                  <a:pt x="64227" y="36242"/>
                  <a:pt x="64817" y="36183"/>
                  <a:pt x="65142" y="36360"/>
                </a:cubicBezTo>
                <a:close/>
                <a:moveTo>
                  <a:pt x="58683" y="36861"/>
                </a:moveTo>
                <a:cubicBezTo>
                  <a:pt x="59037" y="36861"/>
                  <a:pt x="59273" y="36508"/>
                  <a:pt x="59568" y="36360"/>
                </a:cubicBezTo>
                <a:cubicBezTo>
                  <a:pt x="59892" y="36183"/>
                  <a:pt x="60482" y="36242"/>
                  <a:pt x="60600" y="35888"/>
                </a:cubicBezTo>
                <a:cubicBezTo>
                  <a:pt x="60659" y="35770"/>
                  <a:pt x="60541" y="35623"/>
                  <a:pt x="60423" y="35564"/>
                </a:cubicBezTo>
                <a:cubicBezTo>
                  <a:pt x="59951" y="35299"/>
                  <a:pt x="59303" y="35387"/>
                  <a:pt x="58801" y="35593"/>
                </a:cubicBezTo>
                <a:cubicBezTo>
                  <a:pt x="58418" y="35770"/>
                  <a:pt x="57799" y="36036"/>
                  <a:pt x="57858" y="36449"/>
                </a:cubicBezTo>
                <a:cubicBezTo>
                  <a:pt x="57887" y="36743"/>
                  <a:pt x="58389" y="36891"/>
                  <a:pt x="58683" y="36861"/>
                </a:cubicBezTo>
                <a:close/>
                <a:moveTo>
                  <a:pt x="123854" y="119077"/>
                </a:moveTo>
                <a:cubicBezTo>
                  <a:pt x="122793" y="117898"/>
                  <a:pt x="122292" y="115657"/>
                  <a:pt x="121731" y="113268"/>
                </a:cubicBezTo>
                <a:cubicBezTo>
                  <a:pt x="121200" y="110879"/>
                  <a:pt x="120581" y="108314"/>
                  <a:pt x="118635" y="106662"/>
                </a:cubicBezTo>
                <a:cubicBezTo>
                  <a:pt x="118252" y="106338"/>
                  <a:pt x="117868" y="106043"/>
                  <a:pt x="117455" y="105807"/>
                </a:cubicBezTo>
                <a:cubicBezTo>
                  <a:pt x="117072" y="105571"/>
                  <a:pt x="116659" y="105365"/>
                  <a:pt x="116246" y="105217"/>
                </a:cubicBezTo>
                <a:cubicBezTo>
                  <a:pt x="118959" y="97167"/>
                  <a:pt x="117898" y="89146"/>
                  <a:pt x="115155" y="81891"/>
                </a:cubicBezTo>
                <a:cubicBezTo>
                  <a:pt x="111793" y="73015"/>
                  <a:pt x="105925" y="65260"/>
                  <a:pt x="101443" y="59951"/>
                </a:cubicBezTo>
                <a:cubicBezTo>
                  <a:pt x="96400" y="53611"/>
                  <a:pt x="91505" y="47596"/>
                  <a:pt x="91593" y="38719"/>
                </a:cubicBezTo>
                <a:cubicBezTo>
                  <a:pt x="91741" y="25184"/>
                  <a:pt x="93097" y="29"/>
                  <a:pt x="69241" y="0"/>
                </a:cubicBezTo>
                <a:cubicBezTo>
                  <a:pt x="39044" y="-59"/>
                  <a:pt x="46593" y="30492"/>
                  <a:pt x="46268" y="39869"/>
                </a:cubicBezTo>
                <a:cubicBezTo>
                  <a:pt x="45767" y="46770"/>
                  <a:pt x="44381" y="52196"/>
                  <a:pt x="39633" y="58949"/>
                </a:cubicBezTo>
                <a:cubicBezTo>
                  <a:pt x="34060" y="65584"/>
                  <a:pt x="26216" y="76288"/>
                  <a:pt x="22500" y="87465"/>
                </a:cubicBezTo>
                <a:cubicBezTo>
                  <a:pt x="20731" y="92743"/>
                  <a:pt x="19905" y="98110"/>
                  <a:pt x="20672" y="103183"/>
                </a:cubicBezTo>
                <a:cubicBezTo>
                  <a:pt x="18755" y="104893"/>
                  <a:pt x="17310" y="107517"/>
                  <a:pt x="15777" y="109139"/>
                </a:cubicBezTo>
                <a:cubicBezTo>
                  <a:pt x="14538" y="110407"/>
                  <a:pt x="12739" y="110879"/>
                  <a:pt x="10764" y="111587"/>
                </a:cubicBezTo>
                <a:cubicBezTo>
                  <a:pt x="8788" y="112295"/>
                  <a:pt x="6635" y="113356"/>
                  <a:pt x="5308" y="115863"/>
                </a:cubicBezTo>
                <a:cubicBezTo>
                  <a:pt x="4689" y="117013"/>
                  <a:pt x="4482" y="118252"/>
                  <a:pt x="4482" y="119520"/>
                </a:cubicBezTo>
                <a:cubicBezTo>
                  <a:pt x="4482" y="120670"/>
                  <a:pt x="4659" y="121849"/>
                  <a:pt x="4836" y="122999"/>
                </a:cubicBezTo>
                <a:cubicBezTo>
                  <a:pt x="5190" y="125388"/>
                  <a:pt x="5573" y="127629"/>
                  <a:pt x="5072" y="129133"/>
                </a:cubicBezTo>
                <a:cubicBezTo>
                  <a:pt x="3539" y="133379"/>
                  <a:pt x="3332" y="136328"/>
                  <a:pt x="4423" y="138481"/>
                </a:cubicBezTo>
                <a:cubicBezTo>
                  <a:pt x="5544" y="140634"/>
                  <a:pt x="7785" y="141577"/>
                  <a:pt x="10351" y="142108"/>
                </a:cubicBezTo>
                <a:cubicBezTo>
                  <a:pt x="15452" y="143170"/>
                  <a:pt x="22382" y="142904"/>
                  <a:pt x="27838" y="145794"/>
                </a:cubicBezTo>
                <a:cubicBezTo>
                  <a:pt x="33677" y="148861"/>
                  <a:pt x="39604" y="149952"/>
                  <a:pt x="44322" y="148861"/>
                </a:cubicBezTo>
                <a:cubicBezTo>
                  <a:pt x="47743" y="148095"/>
                  <a:pt x="50544" y="146030"/>
                  <a:pt x="51960" y="142904"/>
                </a:cubicBezTo>
                <a:cubicBezTo>
                  <a:pt x="55646" y="142875"/>
                  <a:pt x="59716" y="141312"/>
                  <a:pt x="66203" y="140958"/>
                </a:cubicBezTo>
                <a:cubicBezTo>
                  <a:pt x="70597" y="140604"/>
                  <a:pt x="76112" y="142521"/>
                  <a:pt x="82452" y="142167"/>
                </a:cubicBezTo>
                <a:cubicBezTo>
                  <a:pt x="82629" y="142846"/>
                  <a:pt x="82865" y="143524"/>
                  <a:pt x="83189" y="144143"/>
                </a:cubicBezTo>
                <a:lnTo>
                  <a:pt x="83189" y="144173"/>
                </a:lnTo>
                <a:cubicBezTo>
                  <a:pt x="85637" y="149097"/>
                  <a:pt x="90207" y="151338"/>
                  <a:pt x="95073" y="150955"/>
                </a:cubicBezTo>
                <a:cubicBezTo>
                  <a:pt x="99968" y="150572"/>
                  <a:pt x="105129" y="147711"/>
                  <a:pt x="109316" y="142728"/>
                </a:cubicBezTo>
                <a:cubicBezTo>
                  <a:pt x="113327" y="137891"/>
                  <a:pt x="119932" y="135886"/>
                  <a:pt x="124326" y="133232"/>
                </a:cubicBezTo>
                <a:cubicBezTo>
                  <a:pt x="126509" y="131905"/>
                  <a:pt x="128278" y="130254"/>
                  <a:pt x="128425" y="127836"/>
                </a:cubicBezTo>
                <a:cubicBezTo>
                  <a:pt x="128543" y="125417"/>
                  <a:pt x="127128" y="122734"/>
                  <a:pt x="123854" y="119077"/>
                </a:cubicBezTo>
                <a:close/>
                <a:moveTo>
                  <a:pt x="65997" y="25744"/>
                </a:moveTo>
                <a:cubicBezTo>
                  <a:pt x="68887" y="19197"/>
                  <a:pt x="76082" y="19315"/>
                  <a:pt x="78972" y="25626"/>
                </a:cubicBezTo>
                <a:cubicBezTo>
                  <a:pt x="80889" y="29814"/>
                  <a:pt x="80034" y="34738"/>
                  <a:pt x="77704" y="37540"/>
                </a:cubicBezTo>
                <a:cubicBezTo>
                  <a:pt x="77232" y="37304"/>
                  <a:pt x="75964" y="36773"/>
                  <a:pt x="73988" y="36095"/>
                </a:cubicBezTo>
                <a:cubicBezTo>
                  <a:pt x="74313" y="35741"/>
                  <a:pt x="74902" y="35299"/>
                  <a:pt x="75138" y="34738"/>
                </a:cubicBezTo>
                <a:cubicBezTo>
                  <a:pt x="76554" y="31259"/>
                  <a:pt x="75079" y="26776"/>
                  <a:pt x="72455" y="26688"/>
                </a:cubicBezTo>
                <a:cubicBezTo>
                  <a:pt x="70302" y="26540"/>
                  <a:pt x="68356" y="29873"/>
                  <a:pt x="68975" y="33470"/>
                </a:cubicBezTo>
                <a:cubicBezTo>
                  <a:pt x="67766" y="32880"/>
                  <a:pt x="66203" y="32438"/>
                  <a:pt x="65142" y="32173"/>
                </a:cubicBezTo>
                <a:cubicBezTo>
                  <a:pt x="64847" y="30138"/>
                  <a:pt x="65053" y="27867"/>
                  <a:pt x="65997" y="25744"/>
                </a:cubicBezTo>
                <a:close/>
                <a:moveTo>
                  <a:pt x="53995" y="22353"/>
                </a:moveTo>
                <a:cubicBezTo>
                  <a:pt x="56973" y="22353"/>
                  <a:pt x="60128" y="26540"/>
                  <a:pt x="59627" y="32232"/>
                </a:cubicBezTo>
                <a:cubicBezTo>
                  <a:pt x="58595" y="32527"/>
                  <a:pt x="57533" y="32969"/>
                  <a:pt x="56619" y="33588"/>
                </a:cubicBezTo>
                <a:cubicBezTo>
                  <a:pt x="56973" y="30964"/>
                  <a:pt x="55646" y="27661"/>
                  <a:pt x="53788" y="27808"/>
                </a:cubicBezTo>
                <a:cubicBezTo>
                  <a:pt x="51311" y="28015"/>
                  <a:pt x="50898" y="34060"/>
                  <a:pt x="53257" y="36095"/>
                </a:cubicBezTo>
                <a:cubicBezTo>
                  <a:pt x="53552" y="36331"/>
                  <a:pt x="53818" y="36036"/>
                  <a:pt x="51518" y="37717"/>
                </a:cubicBezTo>
                <a:cubicBezTo>
                  <a:pt x="46917" y="33411"/>
                  <a:pt x="48421" y="22353"/>
                  <a:pt x="53995" y="22353"/>
                </a:cubicBezTo>
                <a:close/>
                <a:moveTo>
                  <a:pt x="49984" y="40253"/>
                </a:moveTo>
                <a:cubicBezTo>
                  <a:pt x="51812" y="38896"/>
                  <a:pt x="53995" y="37304"/>
                  <a:pt x="54142" y="37156"/>
                </a:cubicBezTo>
                <a:cubicBezTo>
                  <a:pt x="55528" y="35859"/>
                  <a:pt x="58123" y="32969"/>
                  <a:pt x="62370" y="32969"/>
                </a:cubicBezTo>
                <a:cubicBezTo>
                  <a:pt x="64463" y="32969"/>
                  <a:pt x="66970" y="33647"/>
                  <a:pt x="70007" y="35593"/>
                </a:cubicBezTo>
                <a:cubicBezTo>
                  <a:pt x="71865" y="36802"/>
                  <a:pt x="73340" y="36891"/>
                  <a:pt x="76672" y="38336"/>
                </a:cubicBezTo>
                <a:cubicBezTo>
                  <a:pt x="79149" y="39368"/>
                  <a:pt x="80712" y="41196"/>
                  <a:pt x="79768" y="43703"/>
                </a:cubicBezTo>
                <a:cubicBezTo>
                  <a:pt x="79001" y="45797"/>
                  <a:pt x="76524" y="47949"/>
                  <a:pt x="73074" y="49040"/>
                </a:cubicBezTo>
                <a:cubicBezTo>
                  <a:pt x="69801" y="50102"/>
                  <a:pt x="67235" y="53759"/>
                  <a:pt x="61809" y="53434"/>
                </a:cubicBezTo>
                <a:cubicBezTo>
                  <a:pt x="60659" y="53375"/>
                  <a:pt x="59745" y="53139"/>
                  <a:pt x="58978" y="52815"/>
                </a:cubicBezTo>
                <a:cubicBezTo>
                  <a:pt x="56619" y="51783"/>
                  <a:pt x="55381" y="49748"/>
                  <a:pt x="53080" y="48392"/>
                </a:cubicBezTo>
                <a:cubicBezTo>
                  <a:pt x="50544" y="46976"/>
                  <a:pt x="49188" y="45325"/>
                  <a:pt x="48746" y="43880"/>
                </a:cubicBezTo>
                <a:cubicBezTo>
                  <a:pt x="48333" y="42435"/>
                  <a:pt x="48746" y="41226"/>
                  <a:pt x="49984" y="40253"/>
                </a:cubicBezTo>
                <a:close/>
                <a:moveTo>
                  <a:pt x="50957" y="138747"/>
                </a:moveTo>
                <a:cubicBezTo>
                  <a:pt x="50161" y="149097"/>
                  <a:pt x="38012" y="148891"/>
                  <a:pt x="28752" y="144055"/>
                </a:cubicBezTo>
                <a:cubicBezTo>
                  <a:pt x="19935" y="139395"/>
                  <a:pt x="8522" y="142138"/>
                  <a:pt x="6193" y="137596"/>
                </a:cubicBezTo>
                <a:cubicBezTo>
                  <a:pt x="5485" y="136210"/>
                  <a:pt x="5485" y="133851"/>
                  <a:pt x="6959" y="129811"/>
                </a:cubicBezTo>
                <a:lnTo>
                  <a:pt x="6959" y="129752"/>
                </a:lnTo>
                <a:cubicBezTo>
                  <a:pt x="7667" y="127511"/>
                  <a:pt x="7136" y="125034"/>
                  <a:pt x="6783" y="122704"/>
                </a:cubicBezTo>
                <a:cubicBezTo>
                  <a:pt x="6429" y="120404"/>
                  <a:pt x="6252" y="118281"/>
                  <a:pt x="7048" y="116807"/>
                </a:cubicBezTo>
                <a:cubicBezTo>
                  <a:pt x="8080" y="114831"/>
                  <a:pt x="9554" y="114123"/>
                  <a:pt x="11412" y="113474"/>
                </a:cubicBezTo>
                <a:cubicBezTo>
                  <a:pt x="14450" y="112383"/>
                  <a:pt x="14892" y="112472"/>
                  <a:pt x="17192" y="110555"/>
                </a:cubicBezTo>
                <a:cubicBezTo>
                  <a:pt x="18814" y="108874"/>
                  <a:pt x="19994" y="106751"/>
                  <a:pt x="21409" y="105247"/>
                </a:cubicBezTo>
                <a:cubicBezTo>
                  <a:pt x="22913" y="103625"/>
                  <a:pt x="24358" y="102858"/>
                  <a:pt x="26629" y="103212"/>
                </a:cubicBezTo>
                <a:cubicBezTo>
                  <a:pt x="29017" y="103566"/>
                  <a:pt x="31082" y="105217"/>
                  <a:pt x="33087" y="107930"/>
                </a:cubicBezTo>
                <a:lnTo>
                  <a:pt x="38867" y="118428"/>
                </a:lnTo>
                <a:cubicBezTo>
                  <a:pt x="41668" y="124297"/>
                  <a:pt x="51577" y="132701"/>
                  <a:pt x="50957" y="138747"/>
                </a:cubicBezTo>
                <a:close/>
                <a:moveTo>
                  <a:pt x="50544" y="131109"/>
                </a:moveTo>
                <a:cubicBezTo>
                  <a:pt x="49335" y="129163"/>
                  <a:pt x="47713" y="127098"/>
                  <a:pt x="46298" y="125329"/>
                </a:cubicBezTo>
                <a:cubicBezTo>
                  <a:pt x="48392" y="125329"/>
                  <a:pt x="50485" y="124680"/>
                  <a:pt x="51223" y="122704"/>
                </a:cubicBezTo>
                <a:cubicBezTo>
                  <a:pt x="51901" y="120876"/>
                  <a:pt x="51223" y="118311"/>
                  <a:pt x="49040" y="115362"/>
                </a:cubicBezTo>
                <a:cubicBezTo>
                  <a:pt x="45059" y="109995"/>
                  <a:pt x="37746" y="105778"/>
                  <a:pt x="37746" y="105778"/>
                </a:cubicBezTo>
                <a:cubicBezTo>
                  <a:pt x="33765" y="103301"/>
                  <a:pt x="31524" y="100263"/>
                  <a:pt x="30492" y="96960"/>
                </a:cubicBezTo>
                <a:cubicBezTo>
                  <a:pt x="29460" y="93658"/>
                  <a:pt x="29607" y="90089"/>
                  <a:pt x="30403" y="86580"/>
                </a:cubicBezTo>
                <a:cubicBezTo>
                  <a:pt x="31937" y="79827"/>
                  <a:pt x="35888" y="73251"/>
                  <a:pt x="38424" y="69123"/>
                </a:cubicBezTo>
                <a:cubicBezTo>
                  <a:pt x="39103" y="68621"/>
                  <a:pt x="38660" y="70066"/>
                  <a:pt x="35859" y="75256"/>
                </a:cubicBezTo>
                <a:cubicBezTo>
                  <a:pt x="33352" y="80004"/>
                  <a:pt x="28663" y="90974"/>
                  <a:pt x="35092" y="99555"/>
                </a:cubicBezTo>
                <a:cubicBezTo>
                  <a:pt x="35269" y="93451"/>
                  <a:pt x="36714" y="87229"/>
                  <a:pt x="39162" y="81420"/>
                </a:cubicBezTo>
                <a:cubicBezTo>
                  <a:pt x="42700" y="73340"/>
                  <a:pt x="50161" y="59332"/>
                  <a:pt x="50751" y="48185"/>
                </a:cubicBezTo>
                <a:cubicBezTo>
                  <a:pt x="51075" y="48421"/>
                  <a:pt x="52107" y="49129"/>
                  <a:pt x="52579" y="49394"/>
                </a:cubicBezTo>
                <a:cubicBezTo>
                  <a:pt x="53936" y="50191"/>
                  <a:pt x="54968" y="51370"/>
                  <a:pt x="56295" y="52432"/>
                </a:cubicBezTo>
                <a:cubicBezTo>
                  <a:pt x="59951" y="55381"/>
                  <a:pt x="64699" y="55145"/>
                  <a:pt x="68798" y="52786"/>
                </a:cubicBezTo>
                <a:cubicBezTo>
                  <a:pt x="70627" y="51753"/>
                  <a:pt x="72101" y="50574"/>
                  <a:pt x="73487" y="50132"/>
                </a:cubicBezTo>
                <a:cubicBezTo>
                  <a:pt x="76406" y="49217"/>
                  <a:pt x="78736" y="47596"/>
                  <a:pt x="80063" y="45708"/>
                </a:cubicBezTo>
                <a:cubicBezTo>
                  <a:pt x="82334" y="54673"/>
                  <a:pt x="87642" y="67619"/>
                  <a:pt x="91033" y="73929"/>
                </a:cubicBezTo>
                <a:cubicBezTo>
                  <a:pt x="92832" y="77291"/>
                  <a:pt x="96430" y="84398"/>
                  <a:pt x="97992" y="92979"/>
                </a:cubicBezTo>
                <a:cubicBezTo>
                  <a:pt x="98966" y="92950"/>
                  <a:pt x="100057" y="93097"/>
                  <a:pt x="101207" y="93392"/>
                </a:cubicBezTo>
                <a:cubicBezTo>
                  <a:pt x="105276" y="82865"/>
                  <a:pt x="97757" y="71511"/>
                  <a:pt x="94336" y="68356"/>
                </a:cubicBezTo>
                <a:cubicBezTo>
                  <a:pt x="92950" y="66999"/>
                  <a:pt x="92891" y="66410"/>
                  <a:pt x="93569" y="66439"/>
                </a:cubicBezTo>
                <a:cubicBezTo>
                  <a:pt x="97285" y="69742"/>
                  <a:pt x="102180" y="76377"/>
                  <a:pt x="103949" y="83838"/>
                </a:cubicBezTo>
                <a:cubicBezTo>
                  <a:pt x="104775" y="87258"/>
                  <a:pt x="104922" y="90827"/>
                  <a:pt x="104067" y="94365"/>
                </a:cubicBezTo>
                <a:cubicBezTo>
                  <a:pt x="108903" y="96371"/>
                  <a:pt x="114654" y="99644"/>
                  <a:pt x="113120" y="104628"/>
                </a:cubicBezTo>
                <a:cubicBezTo>
                  <a:pt x="112472" y="104598"/>
                  <a:pt x="112177" y="104628"/>
                  <a:pt x="111882" y="104628"/>
                </a:cubicBezTo>
                <a:cubicBezTo>
                  <a:pt x="112826" y="101649"/>
                  <a:pt x="110732" y="99437"/>
                  <a:pt x="105158" y="96931"/>
                </a:cubicBezTo>
                <a:cubicBezTo>
                  <a:pt x="99378" y="94395"/>
                  <a:pt x="94542" y="94395"/>
                  <a:pt x="93864" y="100617"/>
                </a:cubicBezTo>
                <a:cubicBezTo>
                  <a:pt x="90296" y="101856"/>
                  <a:pt x="88467" y="104952"/>
                  <a:pt x="87553" y="108668"/>
                </a:cubicBezTo>
                <a:cubicBezTo>
                  <a:pt x="86728" y="111970"/>
                  <a:pt x="86492" y="115951"/>
                  <a:pt x="86256" y="120434"/>
                </a:cubicBezTo>
                <a:cubicBezTo>
                  <a:pt x="86108" y="122704"/>
                  <a:pt x="85194" y="125742"/>
                  <a:pt x="84251" y="128986"/>
                </a:cubicBezTo>
                <a:cubicBezTo>
                  <a:pt x="74785" y="135739"/>
                  <a:pt x="61632" y="138688"/>
                  <a:pt x="50544" y="131109"/>
                </a:cubicBezTo>
                <a:close/>
                <a:moveTo>
                  <a:pt x="126450" y="127718"/>
                </a:moveTo>
                <a:cubicBezTo>
                  <a:pt x="126184" y="132672"/>
                  <a:pt x="114300" y="133586"/>
                  <a:pt x="107812" y="141430"/>
                </a:cubicBezTo>
                <a:cubicBezTo>
                  <a:pt x="103920" y="146060"/>
                  <a:pt x="99143" y="148625"/>
                  <a:pt x="94955" y="148950"/>
                </a:cubicBezTo>
                <a:cubicBezTo>
                  <a:pt x="90768" y="149274"/>
                  <a:pt x="87140" y="147534"/>
                  <a:pt x="85017" y="143258"/>
                </a:cubicBezTo>
                <a:cubicBezTo>
                  <a:pt x="83631" y="139985"/>
                  <a:pt x="84310" y="136446"/>
                  <a:pt x="85342" y="132554"/>
                </a:cubicBezTo>
                <a:cubicBezTo>
                  <a:pt x="86433" y="128366"/>
                  <a:pt x="88055" y="124061"/>
                  <a:pt x="88261" y="120581"/>
                </a:cubicBezTo>
                <a:cubicBezTo>
                  <a:pt x="88497" y="116099"/>
                  <a:pt x="88762" y="112177"/>
                  <a:pt x="89500" y="109169"/>
                </a:cubicBezTo>
                <a:cubicBezTo>
                  <a:pt x="90266" y="106132"/>
                  <a:pt x="91446" y="104097"/>
                  <a:pt x="93540" y="102947"/>
                </a:cubicBezTo>
                <a:cubicBezTo>
                  <a:pt x="93628" y="102888"/>
                  <a:pt x="93746" y="102858"/>
                  <a:pt x="93835" y="102799"/>
                </a:cubicBezTo>
                <a:cubicBezTo>
                  <a:pt x="94070" y="106692"/>
                  <a:pt x="95987" y="110643"/>
                  <a:pt x="99378" y="111499"/>
                </a:cubicBezTo>
                <a:cubicBezTo>
                  <a:pt x="103094" y="112472"/>
                  <a:pt x="108432" y="109287"/>
                  <a:pt x="110702" y="106692"/>
                </a:cubicBezTo>
                <a:cubicBezTo>
                  <a:pt x="113356" y="106603"/>
                  <a:pt x="115332" y="106426"/>
                  <a:pt x="117367" y="108196"/>
                </a:cubicBezTo>
                <a:cubicBezTo>
                  <a:pt x="120286" y="110702"/>
                  <a:pt x="119461" y="117131"/>
                  <a:pt x="122410" y="120463"/>
                </a:cubicBezTo>
                <a:cubicBezTo>
                  <a:pt x="125535" y="123884"/>
                  <a:pt x="126538" y="126214"/>
                  <a:pt x="126450" y="127718"/>
                </a:cubicBezTo>
                <a:close/>
                <a:moveTo>
                  <a:pt x="51134" y="43850"/>
                </a:moveTo>
                <a:cubicBezTo>
                  <a:pt x="51724" y="44411"/>
                  <a:pt x="52520" y="45177"/>
                  <a:pt x="53493" y="45944"/>
                </a:cubicBezTo>
                <a:cubicBezTo>
                  <a:pt x="55440" y="47478"/>
                  <a:pt x="58153" y="49070"/>
                  <a:pt x="61544" y="49070"/>
                </a:cubicBezTo>
                <a:cubicBezTo>
                  <a:pt x="64965" y="49070"/>
                  <a:pt x="68179" y="47330"/>
                  <a:pt x="70921" y="45885"/>
                </a:cubicBezTo>
                <a:cubicBezTo>
                  <a:pt x="72366" y="45118"/>
                  <a:pt x="74136" y="43821"/>
                  <a:pt x="75286" y="42818"/>
                </a:cubicBezTo>
                <a:cubicBezTo>
                  <a:pt x="76436" y="41816"/>
                  <a:pt x="77026" y="40960"/>
                  <a:pt x="76200" y="40872"/>
                </a:cubicBezTo>
                <a:cubicBezTo>
                  <a:pt x="75374" y="40784"/>
                  <a:pt x="75433" y="41639"/>
                  <a:pt x="74431" y="42376"/>
                </a:cubicBezTo>
                <a:cubicBezTo>
                  <a:pt x="73133" y="43320"/>
                  <a:pt x="71570" y="44558"/>
                  <a:pt x="70332" y="45266"/>
                </a:cubicBezTo>
                <a:cubicBezTo>
                  <a:pt x="68149" y="46504"/>
                  <a:pt x="64581" y="48274"/>
                  <a:pt x="61514" y="48274"/>
                </a:cubicBezTo>
                <a:cubicBezTo>
                  <a:pt x="58448" y="48274"/>
                  <a:pt x="56000" y="46858"/>
                  <a:pt x="54172" y="45413"/>
                </a:cubicBezTo>
                <a:cubicBezTo>
                  <a:pt x="53257" y="44676"/>
                  <a:pt x="52491" y="43939"/>
                  <a:pt x="51901" y="43379"/>
                </a:cubicBezTo>
                <a:cubicBezTo>
                  <a:pt x="51459" y="42966"/>
                  <a:pt x="51341" y="42022"/>
                  <a:pt x="50633" y="41934"/>
                </a:cubicBezTo>
                <a:cubicBezTo>
                  <a:pt x="50220" y="41904"/>
                  <a:pt x="50102" y="43025"/>
                  <a:pt x="51134" y="4385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9" name="Text 17"/>
          <p:cNvSpPr/>
          <p:nvPr/>
        </p:nvSpPr>
        <p:spPr>
          <a:xfrm>
            <a:off x="839851" y="4057709"/>
            <a:ext cx="707740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Bash v4.0+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271358" y="1590056"/>
            <a:ext cx="3651938" cy="2849833"/>
          </a:xfrm>
          <a:custGeom>
            <a:avLst/>
            <a:gdLst/>
            <a:ahLst/>
            <a:cxnLst/>
            <a:rect l="l" t="t" r="r" b="b"/>
            <a:pathLst>
              <a:path w="3651938" h="2849833">
                <a:moveTo>
                  <a:pt x="75492" y="0"/>
                </a:moveTo>
                <a:lnTo>
                  <a:pt x="3576446" y="0"/>
                </a:lnTo>
                <a:cubicBezTo>
                  <a:pt x="3618139" y="0"/>
                  <a:pt x="3651938" y="33799"/>
                  <a:pt x="3651938" y="75492"/>
                </a:cubicBezTo>
                <a:lnTo>
                  <a:pt x="3651938" y="2774341"/>
                </a:lnTo>
                <a:cubicBezTo>
                  <a:pt x="3651938" y="2816034"/>
                  <a:pt x="3618139" y="2849833"/>
                  <a:pt x="3576446" y="2849833"/>
                </a:cubicBezTo>
                <a:lnTo>
                  <a:pt x="75492" y="2849833"/>
                </a:lnTo>
                <a:cubicBezTo>
                  <a:pt x="33799" y="2849833"/>
                  <a:pt x="0" y="2816034"/>
                  <a:pt x="0" y="2774341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4464807" y="1821251"/>
            <a:ext cx="377461" cy="377461"/>
          </a:xfrm>
          <a:custGeom>
            <a:avLst/>
            <a:gdLst/>
            <a:ahLst/>
            <a:cxnLst/>
            <a:rect l="l" t="t" r="r" b="b"/>
            <a:pathLst>
              <a:path w="377461" h="377461">
                <a:moveTo>
                  <a:pt x="75492" y="0"/>
                </a:moveTo>
                <a:lnTo>
                  <a:pt x="301969" y="0"/>
                </a:lnTo>
                <a:cubicBezTo>
                  <a:pt x="343662" y="0"/>
                  <a:pt x="377461" y="33799"/>
                  <a:pt x="377461" y="75492"/>
                </a:cubicBezTo>
                <a:lnTo>
                  <a:pt x="377461" y="301969"/>
                </a:lnTo>
                <a:cubicBezTo>
                  <a:pt x="377461" y="343662"/>
                  <a:pt x="343662" y="377461"/>
                  <a:pt x="301969" y="377461"/>
                </a:cubicBezTo>
                <a:lnTo>
                  <a:pt x="75492" y="377461"/>
                </a:lnTo>
                <a:cubicBezTo>
                  <a:pt x="33799" y="377461"/>
                  <a:pt x="0" y="343662"/>
                  <a:pt x="0" y="301969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3FB950">
              <a:alpha val="1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4549883" y="1877870"/>
            <a:ext cx="292533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3FB9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955507" y="1783505"/>
            <a:ext cx="1443789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6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vuln_scanner.py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955507" y="2047728"/>
            <a:ext cx="1415480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Python Script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464807" y="2387443"/>
            <a:ext cx="3340533" cy="490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Detaylı güvenlik açığı analizlerini gerçekleştirir. Esnek ve genişletilebilir yapıda tasarlanmıştır.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500194" y="3066873"/>
            <a:ext cx="70774" cy="113238"/>
          </a:xfrm>
          <a:custGeom>
            <a:avLst/>
            <a:gdLst/>
            <a:ahLst/>
            <a:cxnLst/>
            <a:rect l="l" t="t" r="r" b="b"/>
            <a:pathLst>
              <a:path w="70774" h="113238">
                <a:moveTo>
                  <a:pt x="68806" y="51621"/>
                </a:moveTo>
                <a:cubicBezTo>
                  <a:pt x="71570" y="54385"/>
                  <a:pt x="71570" y="58875"/>
                  <a:pt x="68806" y="61640"/>
                </a:cubicBezTo>
                <a:lnTo>
                  <a:pt x="26341" y="104104"/>
                </a:lnTo>
                <a:cubicBezTo>
                  <a:pt x="23577" y="106869"/>
                  <a:pt x="19087" y="106869"/>
                  <a:pt x="16322" y="104104"/>
                </a:cubicBezTo>
                <a:cubicBezTo>
                  <a:pt x="13558" y="101340"/>
                  <a:pt x="13558" y="96850"/>
                  <a:pt x="16322" y="94085"/>
                </a:cubicBezTo>
                <a:lnTo>
                  <a:pt x="53788" y="56619"/>
                </a:lnTo>
                <a:lnTo>
                  <a:pt x="16344" y="19153"/>
                </a:lnTo>
                <a:cubicBezTo>
                  <a:pt x="13580" y="16389"/>
                  <a:pt x="13580" y="11899"/>
                  <a:pt x="16344" y="9134"/>
                </a:cubicBezTo>
                <a:cubicBezTo>
                  <a:pt x="19109" y="6370"/>
                  <a:pt x="23599" y="6370"/>
                  <a:pt x="26363" y="9134"/>
                </a:cubicBezTo>
                <a:lnTo>
                  <a:pt x="68828" y="51599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7" name="Text 25"/>
          <p:cNvSpPr/>
          <p:nvPr/>
        </p:nvSpPr>
        <p:spPr>
          <a:xfrm>
            <a:off x="4681847" y="3029127"/>
            <a:ext cx="1179567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XSS, SQLi taraması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500194" y="3331096"/>
            <a:ext cx="70774" cy="113238"/>
          </a:xfrm>
          <a:custGeom>
            <a:avLst/>
            <a:gdLst/>
            <a:ahLst/>
            <a:cxnLst/>
            <a:rect l="l" t="t" r="r" b="b"/>
            <a:pathLst>
              <a:path w="70774" h="113238">
                <a:moveTo>
                  <a:pt x="68806" y="51621"/>
                </a:moveTo>
                <a:cubicBezTo>
                  <a:pt x="71570" y="54385"/>
                  <a:pt x="71570" y="58875"/>
                  <a:pt x="68806" y="61640"/>
                </a:cubicBezTo>
                <a:lnTo>
                  <a:pt x="26341" y="104104"/>
                </a:lnTo>
                <a:cubicBezTo>
                  <a:pt x="23577" y="106869"/>
                  <a:pt x="19087" y="106869"/>
                  <a:pt x="16322" y="104104"/>
                </a:cubicBezTo>
                <a:cubicBezTo>
                  <a:pt x="13558" y="101340"/>
                  <a:pt x="13558" y="96850"/>
                  <a:pt x="16322" y="94085"/>
                </a:cubicBezTo>
                <a:lnTo>
                  <a:pt x="53788" y="56619"/>
                </a:lnTo>
                <a:lnTo>
                  <a:pt x="16344" y="19153"/>
                </a:lnTo>
                <a:cubicBezTo>
                  <a:pt x="13580" y="16389"/>
                  <a:pt x="13580" y="11899"/>
                  <a:pt x="16344" y="9134"/>
                </a:cubicBezTo>
                <a:cubicBezTo>
                  <a:pt x="19109" y="6370"/>
                  <a:pt x="23599" y="6370"/>
                  <a:pt x="26363" y="9134"/>
                </a:cubicBezTo>
                <a:lnTo>
                  <a:pt x="68828" y="51599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9" name="Text 27"/>
          <p:cNvSpPr/>
          <p:nvPr/>
        </p:nvSpPr>
        <p:spPr>
          <a:xfrm>
            <a:off x="4681847" y="3293350"/>
            <a:ext cx="1066328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LFI, RCE kontrolü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500194" y="3595319"/>
            <a:ext cx="70774" cy="113238"/>
          </a:xfrm>
          <a:custGeom>
            <a:avLst/>
            <a:gdLst/>
            <a:ahLst/>
            <a:cxnLst/>
            <a:rect l="l" t="t" r="r" b="b"/>
            <a:pathLst>
              <a:path w="70774" h="113238">
                <a:moveTo>
                  <a:pt x="68806" y="51621"/>
                </a:moveTo>
                <a:cubicBezTo>
                  <a:pt x="71570" y="54385"/>
                  <a:pt x="71570" y="58875"/>
                  <a:pt x="68806" y="61640"/>
                </a:cubicBezTo>
                <a:lnTo>
                  <a:pt x="26341" y="104104"/>
                </a:lnTo>
                <a:cubicBezTo>
                  <a:pt x="23577" y="106869"/>
                  <a:pt x="19087" y="106869"/>
                  <a:pt x="16322" y="104104"/>
                </a:cubicBezTo>
                <a:cubicBezTo>
                  <a:pt x="13558" y="101340"/>
                  <a:pt x="13558" y="96850"/>
                  <a:pt x="16322" y="94085"/>
                </a:cubicBezTo>
                <a:lnTo>
                  <a:pt x="53788" y="56619"/>
                </a:lnTo>
                <a:lnTo>
                  <a:pt x="16344" y="19153"/>
                </a:lnTo>
                <a:cubicBezTo>
                  <a:pt x="13580" y="16389"/>
                  <a:pt x="13580" y="11899"/>
                  <a:pt x="16344" y="9134"/>
                </a:cubicBezTo>
                <a:cubicBezTo>
                  <a:pt x="19109" y="6370"/>
                  <a:pt x="23599" y="6370"/>
                  <a:pt x="26363" y="9134"/>
                </a:cubicBezTo>
                <a:lnTo>
                  <a:pt x="68828" y="51599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1" name="Text 29"/>
          <p:cNvSpPr/>
          <p:nvPr/>
        </p:nvSpPr>
        <p:spPr>
          <a:xfrm>
            <a:off x="4681847" y="3557573"/>
            <a:ext cx="1264495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Çoklu thread desteği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464807" y="3902006"/>
            <a:ext cx="3265040" cy="9437"/>
          </a:xfrm>
          <a:custGeom>
            <a:avLst/>
            <a:gdLst/>
            <a:ahLst/>
            <a:cxnLst/>
            <a:rect l="l" t="t" r="r" b="b"/>
            <a:pathLst>
              <a:path w="3265040" h="9437">
                <a:moveTo>
                  <a:pt x="0" y="0"/>
                </a:moveTo>
                <a:lnTo>
                  <a:pt x="3265040" y="0"/>
                </a:lnTo>
                <a:lnTo>
                  <a:pt x="3265040" y="9437"/>
                </a:lnTo>
                <a:lnTo>
                  <a:pt x="0" y="9437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  <a:ln/>
        </p:spPr>
      </p:sp>
      <p:sp>
        <p:nvSpPr>
          <p:cNvPr id="33" name="Shape 31"/>
          <p:cNvSpPr/>
          <p:nvPr/>
        </p:nvSpPr>
        <p:spPr>
          <a:xfrm>
            <a:off x="4493116" y="4076582"/>
            <a:ext cx="132111" cy="150985"/>
          </a:xfrm>
          <a:custGeom>
            <a:avLst/>
            <a:gdLst/>
            <a:ahLst/>
            <a:cxnLst/>
            <a:rect l="l" t="t" r="r" b="b"/>
            <a:pathLst>
              <a:path w="132111" h="150985">
                <a:moveTo>
                  <a:pt x="129693" y="59126"/>
                </a:moveTo>
                <a:cubicBezTo>
                  <a:pt x="127423" y="50014"/>
                  <a:pt x="123117" y="43143"/>
                  <a:pt x="113946" y="43143"/>
                </a:cubicBezTo>
                <a:lnTo>
                  <a:pt x="102121" y="43143"/>
                </a:lnTo>
                <a:lnTo>
                  <a:pt x="102121" y="57121"/>
                </a:lnTo>
                <a:cubicBezTo>
                  <a:pt x="102121" y="67973"/>
                  <a:pt x="92920" y="77114"/>
                  <a:pt x="82422" y="77114"/>
                </a:cubicBezTo>
                <a:lnTo>
                  <a:pt x="50928" y="77114"/>
                </a:lnTo>
                <a:cubicBezTo>
                  <a:pt x="42317" y="77114"/>
                  <a:pt x="35181" y="84486"/>
                  <a:pt x="35181" y="93127"/>
                </a:cubicBezTo>
                <a:lnTo>
                  <a:pt x="35181" y="123147"/>
                </a:lnTo>
                <a:cubicBezTo>
                  <a:pt x="35181" y="131699"/>
                  <a:pt x="42612" y="136712"/>
                  <a:pt x="50928" y="139159"/>
                </a:cubicBezTo>
                <a:cubicBezTo>
                  <a:pt x="60895" y="142079"/>
                  <a:pt x="70479" y="142610"/>
                  <a:pt x="82422" y="139159"/>
                </a:cubicBezTo>
                <a:cubicBezTo>
                  <a:pt x="90355" y="136859"/>
                  <a:pt x="98169" y="132229"/>
                  <a:pt x="98169" y="123147"/>
                </a:cubicBezTo>
                <a:lnTo>
                  <a:pt x="98169" y="111145"/>
                </a:lnTo>
                <a:lnTo>
                  <a:pt x="66704" y="111145"/>
                </a:lnTo>
                <a:lnTo>
                  <a:pt x="66704" y="107134"/>
                </a:lnTo>
                <a:lnTo>
                  <a:pt x="113946" y="107134"/>
                </a:lnTo>
                <a:cubicBezTo>
                  <a:pt x="123117" y="107134"/>
                  <a:pt x="126509" y="100735"/>
                  <a:pt x="129693" y="91151"/>
                </a:cubicBezTo>
                <a:cubicBezTo>
                  <a:pt x="132996" y="81272"/>
                  <a:pt x="132849" y="71777"/>
                  <a:pt x="129693" y="59126"/>
                </a:cubicBezTo>
                <a:close/>
                <a:moveTo>
                  <a:pt x="84398" y="131138"/>
                </a:moveTo>
                <a:cubicBezTo>
                  <a:pt x="82154" y="131296"/>
                  <a:pt x="80009" y="130188"/>
                  <a:pt x="78839" y="128266"/>
                </a:cubicBezTo>
                <a:cubicBezTo>
                  <a:pt x="77669" y="126344"/>
                  <a:pt x="77669" y="123930"/>
                  <a:pt x="78839" y="122009"/>
                </a:cubicBezTo>
                <a:cubicBezTo>
                  <a:pt x="80009" y="120087"/>
                  <a:pt x="82154" y="118979"/>
                  <a:pt x="84398" y="119136"/>
                </a:cubicBezTo>
                <a:cubicBezTo>
                  <a:pt x="86642" y="118979"/>
                  <a:pt x="88787" y="120087"/>
                  <a:pt x="89957" y="122009"/>
                </a:cubicBezTo>
                <a:cubicBezTo>
                  <a:pt x="91127" y="123930"/>
                  <a:pt x="91127" y="126344"/>
                  <a:pt x="89957" y="128266"/>
                </a:cubicBezTo>
                <a:cubicBezTo>
                  <a:pt x="88787" y="130188"/>
                  <a:pt x="86642" y="131296"/>
                  <a:pt x="84398" y="131138"/>
                </a:cubicBezTo>
                <a:close/>
                <a:moveTo>
                  <a:pt x="49483" y="73163"/>
                </a:moveTo>
                <a:lnTo>
                  <a:pt x="80977" y="73163"/>
                </a:lnTo>
                <a:cubicBezTo>
                  <a:pt x="89736" y="73163"/>
                  <a:pt x="96724" y="65938"/>
                  <a:pt x="96724" y="57150"/>
                </a:cubicBezTo>
                <a:lnTo>
                  <a:pt x="96724" y="27101"/>
                </a:lnTo>
                <a:cubicBezTo>
                  <a:pt x="96724" y="18549"/>
                  <a:pt x="89529" y="12150"/>
                  <a:pt x="80977" y="10705"/>
                </a:cubicBezTo>
                <a:cubicBezTo>
                  <a:pt x="70420" y="8965"/>
                  <a:pt x="58949" y="9053"/>
                  <a:pt x="49483" y="10734"/>
                </a:cubicBezTo>
                <a:cubicBezTo>
                  <a:pt x="36154" y="13093"/>
                  <a:pt x="33736" y="18018"/>
                  <a:pt x="33736" y="27130"/>
                </a:cubicBezTo>
                <a:lnTo>
                  <a:pt x="33736" y="39132"/>
                </a:lnTo>
                <a:lnTo>
                  <a:pt x="65260" y="39132"/>
                </a:lnTo>
                <a:lnTo>
                  <a:pt x="65260" y="43143"/>
                </a:lnTo>
                <a:lnTo>
                  <a:pt x="21910" y="43143"/>
                </a:lnTo>
                <a:cubicBezTo>
                  <a:pt x="12739" y="43143"/>
                  <a:pt x="4718" y="48657"/>
                  <a:pt x="2212" y="59126"/>
                </a:cubicBezTo>
                <a:cubicBezTo>
                  <a:pt x="-678" y="71128"/>
                  <a:pt x="-796" y="78618"/>
                  <a:pt x="2212" y="91151"/>
                </a:cubicBezTo>
                <a:cubicBezTo>
                  <a:pt x="4453" y="100470"/>
                  <a:pt x="9790" y="107134"/>
                  <a:pt x="18962" y="107134"/>
                </a:cubicBezTo>
                <a:lnTo>
                  <a:pt x="29784" y="107134"/>
                </a:lnTo>
                <a:lnTo>
                  <a:pt x="29784" y="92743"/>
                </a:lnTo>
                <a:cubicBezTo>
                  <a:pt x="29784" y="82334"/>
                  <a:pt x="38778" y="73163"/>
                  <a:pt x="49483" y="73163"/>
                </a:cubicBezTo>
                <a:close/>
                <a:moveTo>
                  <a:pt x="47537" y="19079"/>
                </a:moveTo>
                <a:cubicBezTo>
                  <a:pt x="50857" y="19079"/>
                  <a:pt x="53552" y="21775"/>
                  <a:pt x="53552" y="25095"/>
                </a:cubicBezTo>
                <a:cubicBezTo>
                  <a:pt x="53552" y="28415"/>
                  <a:pt x="50857" y="31111"/>
                  <a:pt x="47537" y="31111"/>
                </a:cubicBezTo>
                <a:cubicBezTo>
                  <a:pt x="44216" y="31111"/>
                  <a:pt x="41521" y="28415"/>
                  <a:pt x="41521" y="25095"/>
                </a:cubicBezTo>
                <a:cubicBezTo>
                  <a:pt x="41521" y="21775"/>
                  <a:pt x="44216" y="19079"/>
                  <a:pt x="47537" y="19079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4" name="Text 32"/>
          <p:cNvSpPr/>
          <p:nvPr/>
        </p:nvSpPr>
        <p:spPr>
          <a:xfrm>
            <a:off x="4729030" y="4057709"/>
            <a:ext cx="887034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Python v3.10+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160536" y="1590056"/>
            <a:ext cx="3651938" cy="2849833"/>
          </a:xfrm>
          <a:custGeom>
            <a:avLst/>
            <a:gdLst/>
            <a:ahLst/>
            <a:cxnLst/>
            <a:rect l="l" t="t" r="r" b="b"/>
            <a:pathLst>
              <a:path w="3651938" h="2849833">
                <a:moveTo>
                  <a:pt x="75492" y="0"/>
                </a:moveTo>
                <a:lnTo>
                  <a:pt x="3576446" y="0"/>
                </a:lnTo>
                <a:cubicBezTo>
                  <a:pt x="3618139" y="0"/>
                  <a:pt x="3651938" y="33799"/>
                  <a:pt x="3651938" y="75492"/>
                </a:cubicBezTo>
                <a:lnTo>
                  <a:pt x="3651938" y="2774341"/>
                </a:lnTo>
                <a:cubicBezTo>
                  <a:pt x="3651938" y="2816034"/>
                  <a:pt x="3618139" y="2849833"/>
                  <a:pt x="3576446" y="2849833"/>
                </a:cubicBezTo>
                <a:lnTo>
                  <a:pt x="75492" y="2849833"/>
                </a:lnTo>
                <a:cubicBezTo>
                  <a:pt x="33799" y="2849833"/>
                  <a:pt x="0" y="2816034"/>
                  <a:pt x="0" y="2774341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8353985" y="1821251"/>
            <a:ext cx="377461" cy="377461"/>
          </a:xfrm>
          <a:custGeom>
            <a:avLst/>
            <a:gdLst/>
            <a:ahLst/>
            <a:cxnLst/>
            <a:rect l="l" t="t" r="r" b="b"/>
            <a:pathLst>
              <a:path w="377461" h="377461">
                <a:moveTo>
                  <a:pt x="75492" y="0"/>
                </a:moveTo>
                <a:lnTo>
                  <a:pt x="301969" y="0"/>
                </a:lnTo>
                <a:cubicBezTo>
                  <a:pt x="343662" y="0"/>
                  <a:pt x="377461" y="33799"/>
                  <a:pt x="377461" y="75492"/>
                </a:cubicBezTo>
                <a:lnTo>
                  <a:pt x="377461" y="301969"/>
                </a:lnTo>
                <a:cubicBezTo>
                  <a:pt x="377461" y="343662"/>
                  <a:pt x="343662" y="377461"/>
                  <a:pt x="301969" y="377461"/>
                </a:cubicBezTo>
                <a:lnTo>
                  <a:pt x="75492" y="377461"/>
                </a:lnTo>
                <a:cubicBezTo>
                  <a:pt x="33799" y="377461"/>
                  <a:pt x="0" y="343662"/>
                  <a:pt x="0" y="301969"/>
                </a:cubicBezTo>
                <a:lnTo>
                  <a:pt x="0" y="75492"/>
                </a:lnTo>
                <a:cubicBezTo>
                  <a:pt x="0" y="33827"/>
                  <a:pt x="33827" y="0"/>
                  <a:pt x="75492" y="0"/>
                </a:cubicBezTo>
                <a:close/>
              </a:path>
            </a:pathLst>
          </a:custGeom>
          <a:solidFill>
            <a:srgbClr val="8B949E">
              <a:alpha val="10196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8438324" y="1877870"/>
            <a:ext cx="292533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7" b="1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844685" y="1783505"/>
            <a:ext cx="1443789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6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port_scanner.go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844685" y="2047728"/>
            <a:ext cx="1415480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Go Program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353985" y="2387443"/>
            <a:ext cx="3340533" cy="490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Eşzamanlılık (concurrency) özelliği ile çok hızlı port taraması yapar.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389372" y="3066873"/>
            <a:ext cx="70774" cy="113238"/>
          </a:xfrm>
          <a:custGeom>
            <a:avLst/>
            <a:gdLst/>
            <a:ahLst/>
            <a:cxnLst/>
            <a:rect l="l" t="t" r="r" b="b"/>
            <a:pathLst>
              <a:path w="70774" h="113238">
                <a:moveTo>
                  <a:pt x="68806" y="51621"/>
                </a:moveTo>
                <a:cubicBezTo>
                  <a:pt x="71570" y="54385"/>
                  <a:pt x="71570" y="58875"/>
                  <a:pt x="68806" y="61640"/>
                </a:cubicBezTo>
                <a:lnTo>
                  <a:pt x="26341" y="104104"/>
                </a:lnTo>
                <a:cubicBezTo>
                  <a:pt x="23577" y="106869"/>
                  <a:pt x="19087" y="106869"/>
                  <a:pt x="16322" y="104104"/>
                </a:cubicBezTo>
                <a:cubicBezTo>
                  <a:pt x="13558" y="101340"/>
                  <a:pt x="13558" y="96850"/>
                  <a:pt x="16322" y="94085"/>
                </a:cubicBezTo>
                <a:lnTo>
                  <a:pt x="53788" y="56619"/>
                </a:lnTo>
                <a:lnTo>
                  <a:pt x="16344" y="19153"/>
                </a:lnTo>
                <a:cubicBezTo>
                  <a:pt x="13580" y="16389"/>
                  <a:pt x="13580" y="11899"/>
                  <a:pt x="16344" y="9134"/>
                </a:cubicBezTo>
                <a:cubicBezTo>
                  <a:pt x="19109" y="6370"/>
                  <a:pt x="23599" y="6370"/>
                  <a:pt x="26363" y="9134"/>
                </a:cubicBezTo>
                <a:lnTo>
                  <a:pt x="68828" y="51599"/>
                </a:ln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42" name="Text 40"/>
          <p:cNvSpPr/>
          <p:nvPr/>
        </p:nvSpPr>
        <p:spPr>
          <a:xfrm>
            <a:off x="8571026" y="3029127"/>
            <a:ext cx="1170130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Goroutines desteği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389372" y="3331096"/>
            <a:ext cx="70774" cy="113238"/>
          </a:xfrm>
          <a:custGeom>
            <a:avLst/>
            <a:gdLst/>
            <a:ahLst/>
            <a:cxnLst/>
            <a:rect l="l" t="t" r="r" b="b"/>
            <a:pathLst>
              <a:path w="70774" h="113238">
                <a:moveTo>
                  <a:pt x="68806" y="51621"/>
                </a:moveTo>
                <a:cubicBezTo>
                  <a:pt x="71570" y="54385"/>
                  <a:pt x="71570" y="58875"/>
                  <a:pt x="68806" y="61640"/>
                </a:cubicBezTo>
                <a:lnTo>
                  <a:pt x="26341" y="104104"/>
                </a:lnTo>
                <a:cubicBezTo>
                  <a:pt x="23577" y="106869"/>
                  <a:pt x="19087" y="106869"/>
                  <a:pt x="16322" y="104104"/>
                </a:cubicBezTo>
                <a:cubicBezTo>
                  <a:pt x="13558" y="101340"/>
                  <a:pt x="13558" y="96850"/>
                  <a:pt x="16322" y="94085"/>
                </a:cubicBezTo>
                <a:lnTo>
                  <a:pt x="53788" y="56619"/>
                </a:lnTo>
                <a:lnTo>
                  <a:pt x="16344" y="19153"/>
                </a:lnTo>
                <a:cubicBezTo>
                  <a:pt x="13580" y="16389"/>
                  <a:pt x="13580" y="11899"/>
                  <a:pt x="16344" y="9134"/>
                </a:cubicBezTo>
                <a:cubicBezTo>
                  <a:pt x="19109" y="6370"/>
                  <a:pt x="23599" y="6370"/>
                  <a:pt x="26363" y="9134"/>
                </a:cubicBezTo>
                <a:lnTo>
                  <a:pt x="68828" y="51599"/>
                </a:ln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44" name="Text 42"/>
          <p:cNvSpPr/>
          <p:nvPr/>
        </p:nvSpPr>
        <p:spPr>
          <a:xfrm>
            <a:off x="8571026" y="3293350"/>
            <a:ext cx="1179567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Ultra düşük latency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389372" y="3595319"/>
            <a:ext cx="70774" cy="113238"/>
          </a:xfrm>
          <a:custGeom>
            <a:avLst/>
            <a:gdLst/>
            <a:ahLst/>
            <a:cxnLst/>
            <a:rect l="l" t="t" r="r" b="b"/>
            <a:pathLst>
              <a:path w="70774" h="113238">
                <a:moveTo>
                  <a:pt x="68806" y="51621"/>
                </a:moveTo>
                <a:cubicBezTo>
                  <a:pt x="71570" y="54385"/>
                  <a:pt x="71570" y="58875"/>
                  <a:pt x="68806" y="61640"/>
                </a:cubicBezTo>
                <a:lnTo>
                  <a:pt x="26341" y="104104"/>
                </a:lnTo>
                <a:cubicBezTo>
                  <a:pt x="23577" y="106869"/>
                  <a:pt x="19087" y="106869"/>
                  <a:pt x="16322" y="104104"/>
                </a:cubicBezTo>
                <a:cubicBezTo>
                  <a:pt x="13558" y="101340"/>
                  <a:pt x="13558" y="96850"/>
                  <a:pt x="16322" y="94085"/>
                </a:cubicBezTo>
                <a:lnTo>
                  <a:pt x="53788" y="56619"/>
                </a:lnTo>
                <a:lnTo>
                  <a:pt x="16344" y="19153"/>
                </a:lnTo>
                <a:cubicBezTo>
                  <a:pt x="13580" y="16389"/>
                  <a:pt x="13580" y="11899"/>
                  <a:pt x="16344" y="9134"/>
                </a:cubicBezTo>
                <a:cubicBezTo>
                  <a:pt x="19109" y="6370"/>
                  <a:pt x="23599" y="6370"/>
                  <a:pt x="26363" y="9134"/>
                </a:cubicBezTo>
                <a:lnTo>
                  <a:pt x="68828" y="51599"/>
                </a:ln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46" name="Text 44"/>
          <p:cNvSpPr/>
          <p:nvPr/>
        </p:nvSpPr>
        <p:spPr>
          <a:xfrm>
            <a:off x="8571026" y="3557573"/>
            <a:ext cx="1189003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Yüksek performans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353985" y="3902006"/>
            <a:ext cx="3265040" cy="9437"/>
          </a:xfrm>
          <a:custGeom>
            <a:avLst/>
            <a:gdLst/>
            <a:ahLst/>
            <a:cxnLst/>
            <a:rect l="l" t="t" r="r" b="b"/>
            <a:pathLst>
              <a:path w="3265040" h="9437">
                <a:moveTo>
                  <a:pt x="0" y="0"/>
                </a:moveTo>
                <a:lnTo>
                  <a:pt x="3265040" y="0"/>
                </a:lnTo>
                <a:lnTo>
                  <a:pt x="3265040" y="9437"/>
                </a:lnTo>
                <a:lnTo>
                  <a:pt x="0" y="9437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  <a:ln/>
        </p:spPr>
      </p:sp>
      <p:sp>
        <p:nvSpPr>
          <p:cNvPr id="48" name="Shape 46"/>
          <p:cNvSpPr/>
          <p:nvPr/>
        </p:nvSpPr>
        <p:spPr>
          <a:xfrm>
            <a:off x="8363422" y="4076582"/>
            <a:ext cx="169858" cy="150985"/>
          </a:xfrm>
          <a:custGeom>
            <a:avLst/>
            <a:gdLst/>
            <a:ahLst/>
            <a:cxnLst/>
            <a:rect l="l" t="t" r="r" b="b"/>
            <a:pathLst>
              <a:path w="169858" h="150985">
                <a:moveTo>
                  <a:pt x="106397" y="354"/>
                </a:moveTo>
                <a:cubicBezTo>
                  <a:pt x="101384" y="-1091"/>
                  <a:pt x="96164" y="1828"/>
                  <a:pt x="94719" y="6841"/>
                </a:cubicBezTo>
                <a:lnTo>
                  <a:pt x="56973" y="138953"/>
                </a:lnTo>
                <a:cubicBezTo>
                  <a:pt x="55528" y="143966"/>
                  <a:pt x="58448" y="149186"/>
                  <a:pt x="63461" y="150631"/>
                </a:cubicBezTo>
                <a:cubicBezTo>
                  <a:pt x="68474" y="152076"/>
                  <a:pt x="73693" y="149156"/>
                  <a:pt x="75138" y="144143"/>
                </a:cubicBezTo>
                <a:lnTo>
                  <a:pt x="112885" y="12032"/>
                </a:lnTo>
                <a:cubicBezTo>
                  <a:pt x="114329" y="7018"/>
                  <a:pt x="111410" y="1799"/>
                  <a:pt x="106397" y="354"/>
                </a:cubicBezTo>
                <a:close/>
                <a:moveTo>
                  <a:pt x="125447" y="40489"/>
                </a:moveTo>
                <a:cubicBezTo>
                  <a:pt x="121761" y="44175"/>
                  <a:pt x="121761" y="50161"/>
                  <a:pt x="125447" y="53847"/>
                </a:cubicBezTo>
                <a:lnTo>
                  <a:pt x="147092" y="75492"/>
                </a:lnTo>
                <a:lnTo>
                  <a:pt x="125447" y="97137"/>
                </a:lnTo>
                <a:cubicBezTo>
                  <a:pt x="121761" y="100823"/>
                  <a:pt x="121761" y="106810"/>
                  <a:pt x="125447" y="110496"/>
                </a:cubicBezTo>
                <a:cubicBezTo>
                  <a:pt x="129133" y="114182"/>
                  <a:pt x="135119" y="114182"/>
                  <a:pt x="138805" y="110496"/>
                </a:cubicBezTo>
                <a:lnTo>
                  <a:pt x="167115" y="82186"/>
                </a:lnTo>
                <a:cubicBezTo>
                  <a:pt x="170801" y="78500"/>
                  <a:pt x="170801" y="72514"/>
                  <a:pt x="167115" y="68828"/>
                </a:cubicBezTo>
                <a:lnTo>
                  <a:pt x="138805" y="40518"/>
                </a:lnTo>
                <a:cubicBezTo>
                  <a:pt x="135119" y="36832"/>
                  <a:pt x="129133" y="36832"/>
                  <a:pt x="125447" y="40518"/>
                </a:cubicBezTo>
                <a:close/>
                <a:moveTo>
                  <a:pt x="44440" y="40489"/>
                </a:moveTo>
                <a:cubicBezTo>
                  <a:pt x="40754" y="36802"/>
                  <a:pt x="34768" y="36802"/>
                  <a:pt x="31082" y="40489"/>
                </a:cubicBezTo>
                <a:lnTo>
                  <a:pt x="2772" y="68798"/>
                </a:lnTo>
                <a:cubicBezTo>
                  <a:pt x="-914" y="72484"/>
                  <a:pt x="-914" y="78471"/>
                  <a:pt x="2772" y="82157"/>
                </a:cubicBezTo>
                <a:lnTo>
                  <a:pt x="31082" y="110466"/>
                </a:lnTo>
                <a:cubicBezTo>
                  <a:pt x="34768" y="114153"/>
                  <a:pt x="40754" y="114153"/>
                  <a:pt x="44440" y="110466"/>
                </a:cubicBezTo>
                <a:cubicBezTo>
                  <a:pt x="48126" y="106780"/>
                  <a:pt x="48126" y="100794"/>
                  <a:pt x="44440" y="97108"/>
                </a:cubicBezTo>
                <a:lnTo>
                  <a:pt x="22795" y="75492"/>
                </a:lnTo>
                <a:lnTo>
                  <a:pt x="44411" y="53847"/>
                </a:lnTo>
                <a:cubicBezTo>
                  <a:pt x="48097" y="50161"/>
                  <a:pt x="48097" y="44175"/>
                  <a:pt x="44411" y="40489"/>
                </a:cubicBez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49" name="Text 47"/>
          <p:cNvSpPr/>
          <p:nvPr/>
        </p:nvSpPr>
        <p:spPr>
          <a:xfrm>
            <a:off x="8618208" y="4057709"/>
            <a:ext cx="613375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Go v1.19+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382180" y="4600310"/>
            <a:ext cx="11427641" cy="1877870"/>
          </a:xfrm>
          <a:custGeom>
            <a:avLst/>
            <a:gdLst/>
            <a:ahLst/>
            <a:cxnLst/>
            <a:rect l="l" t="t" r="r" b="b"/>
            <a:pathLst>
              <a:path w="11427641" h="1877870">
                <a:moveTo>
                  <a:pt x="75490" y="0"/>
                </a:moveTo>
                <a:lnTo>
                  <a:pt x="11352150" y="0"/>
                </a:lnTo>
                <a:cubicBezTo>
                  <a:pt x="11393843" y="0"/>
                  <a:pt x="11427641" y="33798"/>
                  <a:pt x="11427641" y="75490"/>
                </a:cubicBezTo>
                <a:lnTo>
                  <a:pt x="11427641" y="1802380"/>
                </a:lnTo>
                <a:cubicBezTo>
                  <a:pt x="11427641" y="1844072"/>
                  <a:pt x="11393843" y="1877870"/>
                  <a:pt x="11352150" y="1877870"/>
                </a:cubicBezTo>
                <a:lnTo>
                  <a:pt x="75490" y="1877870"/>
                </a:lnTo>
                <a:cubicBezTo>
                  <a:pt x="33798" y="1877870"/>
                  <a:pt x="0" y="1844072"/>
                  <a:pt x="0" y="1802380"/>
                </a:cubicBezTo>
                <a:lnTo>
                  <a:pt x="0" y="75490"/>
                </a:lnTo>
                <a:cubicBezTo>
                  <a:pt x="0" y="33826"/>
                  <a:pt x="33826" y="0"/>
                  <a:pt x="75490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575628" y="4793759"/>
            <a:ext cx="11135108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6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Modüler Yapının Avantajları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732046" y="5208966"/>
            <a:ext cx="283096" cy="283096"/>
          </a:xfrm>
          <a:custGeom>
            <a:avLst/>
            <a:gdLst/>
            <a:ahLst/>
            <a:cxnLst/>
            <a:rect l="l" t="t" r="r" b="b"/>
            <a:pathLst>
              <a:path w="283096" h="283096">
                <a:moveTo>
                  <a:pt x="123854" y="0"/>
                </a:moveTo>
                <a:cubicBezTo>
                  <a:pt x="143373" y="0"/>
                  <a:pt x="159241" y="11888"/>
                  <a:pt x="159241" y="26540"/>
                </a:cubicBezTo>
                <a:cubicBezTo>
                  <a:pt x="159241" y="32291"/>
                  <a:pt x="156809" y="37599"/>
                  <a:pt x="152606" y="41967"/>
                </a:cubicBezTo>
                <a:cubicBezTo>
                  <a:pt x="148957" y="45782"/>
                  <a:pt x="145971" y="50426"/>
                  <a:pt x="145971" y="55735"/>
                </a:cubicBezTo>
                <a:cubicBezTo>
                  <a:pt x="145971" y="64028"/>
                  <a:pt x="152717" y="70774"/>
                  <a:pt x="161011" y="70774"/>
                </a:cubicBezTo>
                <a:lnTo>
                  <a:pt x="185782" y="70774"/>
                </a:lnTo>
                <a:cubicBezTo>
                  <a:pt x="200434" y="70774"/>
                  <a:pt x="212322" y="82662"/>
                  <a:pt x="212322" y="97314"/>
                </a:cubicBezTo>
                <a:lnTo>
                  <a:pt x="212322" y="122085"/>
                </a:lnTo>
                <a:cubicBezTo>
                  <a:pt x="212322" y="130379"/>
                  <a:pt x="219068" y="137125"/>
                  <a:pt x="227361" y="137125"/>
                </a:cubicBezTo>
                <a:cubicBezTo>
                  <a:pt x="232614" y="137125"/>
                  <a:pt x="237314" y="134139"/>
                  <a:pt x="241129" y="130490"/>
                </a:cubicBezTo>
                <a:cubicBezTo>
                  <a:pt x="245497" y="126343"/>
                  <a:pt x="250805" y="123854"/>
                  <a:pt x="256556" y="123854"/>
                </a:cubicBezTo>
                <a:cubicBezTo>
                  <a:pt x="271208" y="123854"/>
                  <a:pt x="283096" y="139723"/>
                  <a:pt x="283096" y="159241"/>
                </a:cubicBezTo>
                <a:cubicBezTo>
                  <a:pt x="283096" y="178760"/>
                  <a:pt x="271208" y="194628"/>
                  <a:pt x="256556" y="194628"/>
                </a:cubicBezTo>
                <a:cubicBezTo>
                  <a:pt x="250805" y="194628"/>
                  <a:pt x="245442" y="192196"/>
                  <a:pt x="241129" y="187993"/>
                </a:cubicBezTo>
                <a:cubicBezTo>
                  <a:pt x="237314" y="184344"/>
                  <a:pt x="232670" y="181358"/>
                  <a:pt x="227361" y="181358"/>
                </a:cubicBezTo>
                <a:cubicBezTo>
                  <a:pt x="219068" y="181358"/>
                  <a:pt x="212322" y="188104"/>
                  <a:pt x="212322" y="196398"/>
                </a:cubicBezTo>
                <a:lnTo>
                  <a:pt x="212322" y="256556"/>
                </a:lnTo>
                <a:cubicBezTo>
                  <a:pt x="212322" y="271208"/>
                  <a:pt x="200434" y="283096"/>
                  <a:pt x="185782" y="283096"/>
                </a:cubicBezTo>
                <a:lnTo>
                  <a:pt x="154376" y="283096"/>
                </a:lnTo>
                <a:cubicBezTo>
                  <a:pt x="147298" y="283096"/>
                  <a:pt x="141548" y="277346"/>
                  <a:pt x="141548" y="270268"/>
                </a:cubicBezTo>
                <a:cubicBezTo>
                  <a:pt x="141548" y="265181"/>
                  <a:pt x="144755" y="260703"/>
                  <a:pt x="148847" y="257662"/>
                </a:cubicBezTo>
                <a:cubicBezTo>
                  <a:pt x="155260" y="252851"/>
                  <a:pt x="159241" y="246216"/>
                  <a:pt x="159241" y="238862"/>
                </a:cubicBezTo>
                <a:cubicBezTo>
                  <a:pt x="159241" y="224210"/>
                  <a:pt x="143373" y="212322"/>
                  <a:pt x="123854" y="212322"/>
                </a:cubicBezTo>
                <a:cubicBezTo>
                  <a:pt x="104336" y="212322"/>
                  <a:pt x="88467" y="224210"/>
                  <a:pt x="88467" y="238862"/>
                </a:cubicBezTo>
                <a:cubicBezTo>
                  <a:pt x="88467" y="246216"/>
                  <a:pt x="92449" y="252851"/>
                  <a:pt x="98862" y="257662"/>
                </a:cubicBezTo>
                <a:cubicBezTo>
                  <a:pt x="102954" y="260703"/>
                  <a:pt x="106161" y="265126"/>
                  <a:pt x="106161" y="270268"/>
                </a:cubicBezTo>
                <a:cubicBezTo>
                  <a:pt x="106161" y="277346"/>
                  <a:pt x="100411" y="283096"/>
                  <a:pt x="93333" y="283096"/>
                </a:cubicBezTo>
                <a:lnTo>
                  <a:pt x="26540" y="283096"/>
                </a:lnTo>
                <a:cubicBezTo>
                  <a:pt x="11888" y="283096"/>
                  <a:pt x="0" y="271208"/>
                  <a:pt x="0" y="256556"/>
                </a:cubicBezTo>
                <a:lnTo>
                  <a:pt x="0" y="189763"/>
                </a:lnTo>
                <a:cubicBezTo>
                  <a:pt x="0" y="182685"/>
                  <a:pt x="5750" y="176935"/>
                  <a:pt x="12828" y="176935"/>
                </a:cubicBezTo>
                <a:cubicBezTo>
                  <a:pt x="17915" y="176935"/>
                  <a:pt x="22393" y="180142"/>
                  <a:pt x="25434" y="184234"/>
                </a:cubicBezTo>
                <a:cubicBezTo>
                  <a:pt x="30245" y="190647"/>
                  <a:pt x="36880" y="194628"/>
                  <a:pt x="44234" y="194628"/>
                </a:cubicBezTo>
                <a:cubicBezTo>
                  <a:pt x="58886" y="194628"/>
                  <a:pt x="70774" y="178760"/>
                  <a:pt x="70774" y="159241"/>
                </a:cubicBezTo>
                <a:cubicBezTo>
                  <a:pt x="70774" y="139723"/>
                  <a:pt x="58886" y="123854"/>
                  <a:pt x="44234" y="123854"/>
                </a:cubicBezTo>
                <a:cubicBezTo>
                  <a:pt x="36880" y="123854"/>
                  <a:pt x="30245" y="127836"/>
                  <a:pt x="25434" y="134249"/>
                </a:cubicBezTo>
                <a:cubicBezTo>
                  <a:pt x="22393" y="138341"/>
                  <a:pt x="17970" y="141548"/>
                  <a:pt x="12828" y="141548"/>
                </a:cubicBezTo>
                <a:cubicBezTo>
                  <a:pt x="5750" y="141548"/>
                  <a:pt x="0" y="135798"/>
                  <a:pt x="0" y="128720"/>
                </a:cubicBezTo>
                <a:lnTo>
                  <a:pt x="0" y="97314"/>
                </a:lnTo>
                <a:cubicBezTo>
                  <a:pt x="0" y="82662"/>
                  <a:pt x="11888" y="70774"/>
                  <a:pt x="26540" y="70774"/>
                </a:cubicBezTo>
                <a:lnTo>
                  <a:pt x="86698" y="70774"/>
                </a:lnTo>
                <a:cubicBezTo>
                  <a:pt x="94992" y="70774"/>
                  <a:pt x="101738" y="64028"/>
                  <a:pt x="101738" y="55735"/>
                </a:cubicBezTo>
                <a:cubicBezTo>
                  <a:pt x="101738" y="50482"/>
                  <a:pt x="98752" y="45782"/>
                  <a:pt x="95103" y="41967"/>
                </a:cubicBezTo>
                <a:cubicBezTo>
                  <a:pt x="90956" y="37599"/>
                  <a:pt x="88467" y="32291"/>
                  <a:pt x="88467" y="26540"/>
                </a:cubicBezTo>
                <a:cubicBezTo>
                  <a:pt x="88467" y="11888"/>
                  <a:pt x="104336" y="0"/>
                  <a:pt x="123854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53" name="Text 51"/>
          <p:cNvSpPr/>
          <p:nvPr/>
        </p:nvSpPr>
        <p:spPr>
          <a:xfrm>
            <a:off x="537882" y="5605300"/>
            <a:ext cx="2670539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9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Esneklik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542601" y="5907269"/>
            <a:ext cx="2661102" cy="377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Modüller bağımsız çalışabilir veya kombine edilebilir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4532190" y="5208966"/>
            <a:ext cx="318483" cy="283096"/>
          </a:xfrm>
          <a:custGeom>
            <a:avLst/>
            <a:gdLst/>
            <a:ahLst/>
            <a:cxnLst/>
            <a:rect l="l" t="t" r="r" b="b"/>
            <a:pathLst>
              <a:path w="318483" h="283096">
                <a:moveTo>
                  <a:pt x="281658" y="54518"/>
                </a:moveTo>
                <a:cubicBezTo>
                  <a:pt x="285861" y="50316"/>
                  <a:pt x="292883" y="51366"/>
                  <a:pt x="294984" y="56896"/>
                </a:cubicBezTo>
                <a:cubicBezTo>
                  <a:pt x="298744" y="66682"/>
                  <a:pt x="300789" y="77354"/>
                  <a:pt x="300789" y="88467"/>
                </a:cubicBezTo>
                <a:cubicBezTo>
                  <a:pt x="300789" y="137346"/>
                  <a:pt x="261200" y="176935"/>
                  <a:pt x="212322" y="176935"/>
                </a:cubicBezTo>
                <a:cubicBezTo>
                  <a:pt x="202646" y="176935"/>
                  <a:pt x="193301" y="175387"/>
                  <a:pt x="184565" y="172512"/>
                </a:cubicBezTo>
                <a:lnTo>
                  <a:pt x="81224" y="275853"/>
                </a:lnTo>
                <a:cubicBezTo>
                  <a:pt x="65687" y="291390"/>
                  <a:pt x="40474" y="291390"/>
                  <a:pt x="24937" y="275853"/>
                </a:cubicBezTo>
                <a:cubicBezTo>
                  <a:pt x="9400" y="260316"/>
                  <a:pt x="9400" y="235102"/>
                  <a:pt x="24937" y="219565"/>
                </a:cubicBezTo>
                <a:lnTo>
                  <a:pt x="128278" y="116224"/>
                </a:lnTo>
                <a:cubicBezTo>
                  <a:pt x="125403" y="107488"/>
                  <a:pt x="123854" y="98199"/>
                  <a:pt x="123854" y="88467"/>
                </a:cubicBezTo>
                <a:cubicBezTo>
                  <a:pt x="123854" y="39589"/>
                  <a:pt x="163444" y="0"/>
                  <a:pt x="212322" y="0"/>
                </a:cubicBezTo>
                <a:cubicBezTo>
                  <a:pt x="223436" y="0"/>
                  <a:pt x="234107" y="2046"/>
                  <a:pt x="243894" y="5806"/>
                </a:cubicBezTo>
                <a:cubicBezTo>
                  <a:pt x="249423" y="7907"/>
                  <a:pt x="250418" y="14929"/>
                  <a:pt x="246271" y="19131"/>
                </a:cubicBezTo>
                <a:lnTo>
                  <a:pt x="197227" y="68175"/>
                </a:lnTo>
                <a:cubicBezTo>
                  <a:pt x="195568" y="69834"/>
                  <a:pt x="194628" y="72101"/>
                  <a:pt x="194628" y="74423"/>
                </a:cubicBezTo>
                <a:lnTo>
                  <a:pt x="194628" y="97314"/>
                </a:lnTo>
                <a:cubicBezTo>
                  <a:pt x="194628" y="102180"/>
                  <a:pt x="198610" y="106161"/>
                  <a:pt x="203475" y="106161"/>
                </a:cubicBezTo>
                <a:lnTo>
                  <a:pt x="226366" y="106161"/>
                </a:lnTo>
                <a:cubicBezTo>
                  <a:pt x="228688" y="106161"/>
                  <a:pt x="230955" y="105221"/>
                  <a:pt x="232614" y="103562"/>
                </a:cubicBezTo>
                <a:lnTo>
                  <a:pt x="281658" y="54518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56" name="Text 54"/>
          <p:cNvSpPr/>
          <p:nvPr/>
        </p:nvSpPr>
        <p:spPr>
          <a:xfrm>
            <a:off x="3355719" y="5605300"/>
            <a:ext cx="2670539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9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Bakım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3360438" y="5907269"/>
            <a:ext cx="2661102" cy="377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Her modül ayrı güncellenebilir ve geliştirilebilir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7385414" y="5208966"/>
            <a:ext cx="247709" cy="283096"/>
          </a:xfrm>
          <a:custGeom>
            <a:avLst/>
            <a:gdLst/>
            <a:ahLst/>
            <a:cxnLst/>
            <a:rect l="l" t="t" r="r" b="b"/>
            <a:pathLst>
              <a:path w="247709" h="283096">
                <a:moveTo>
                  <a:pt x="92891" y="17693"/>
                </a:moveTo>
                <a:lnTo>
                  <a:pt x="13270" y="17693"/>
                </a:lnTo>
                <a:cubicBezTo>
                  <a:pt x="5916" y="17693"/>
                  <a:pt x="0" y="23610"/>
                  <a:pt x="0" y="30964"/>
                </a:cubicBezTo>
                <a:lnTo>
                  <a:pt x="0" y="110584"/>
                </a:lnTo>
                <a:cubicBezTo>
                  <a:pt x="0" y="115948"/>
                  <a:pt x="3207" y="120813"/>
                  <a:pt x="8183" y="122859"/>
                </a:cubicBezTo>
                <a:cubicBezTo>
                  <a:pt x="13160" y="124905"/>
                  <a:pt x="18855" y="123744"/>
                  <a:pt x="22670" y="119984"/>
                </a:cubicBezTo>
                <a:lnTo>
                  <a:pt x="44787" y="97867"/>
                </a:lnTo>
                <a:lnTo>
                  <a:pt x="88467" y="141548"/>
                </a:lnTo>
                <a:lnTo>
                  <a:pt x="44787" y="185229"/>
                </a:lnTo>
                <a:lnTo>
                  <a:pt x="22670" y="163112"/>
                </a:lnTo>
                <a:cubicBezTo>
                  <a:pt x="18855" y="159297"/>
                  <a:pt x="13160" y="158191"/>
                  <a:pt x="8183" y="160237"/>
                </a:cubicBezTo>
                <a:cubicBezTo>
                  <a:pt x="3207" y="162283"/>
                  <a:pt x="0" y="167148"/>
                  <a:pt x="0" y="172512"/>
                </a:cubicBezTo>
                <a:lnTo>
                  <a:pt x="0" y="252132"/>
                </a:lnTo>
                <a:cubicBezTo>
                  <a:pt x="0" y="259486"/>
                  <a:pt x="5916" y="265402"/>
                  <a:pt x="13270" y="265402"/>
                </a:cubicBezTo>
                <a:lnTo>
                  <a:pt x="92891" y="265402"/>
                </a:lnTo>
                <a:cubicBezTo>
                  <a:pt x="98254" y="265402"/>
                  <a:pt x="103120" y="262196"/>
                  <a:pt x="105166" y="257219"/>
                </a:cubicBezTo>
                <a:cubicBezTo>
                  <a:pt x="107212" y="252243"/>
                  <a:pt x="106106" y="246548"/>
                  <a:pt x="102291" y="242733"/>
                </a:cubicBezTo>
                <a:lnTo>
                  <a:pt x="80174" y="220616"/>
                </a:lnTo>
                <a:lnTo>
                  <a:pt x="123854" y="176935"/>
                </a:lnTo>
                <a:lnTo>
                  <a:pt x="167535" y="220616"/>
                </a:lnTo>
                <a:lnTo>
                  <a:pt x="145418" y="242733"/>
                </a:lnTo>
                <a:cubicBezTo>
                  <a:pt x="141603" y="246548"/>
                  <a:pt x="140497" y="252243"/>
                  <a:pt x="142543" y="257219"/>
                </a:cubicBezTo>
                <a:cubicBezTo>
                  <a:pt x="144589" y="262196"/>
                  <a:pt x="149455" y="265402"/>
                  <a:pt x="154818" y="265402"/>
                </a:cubicBezTo>
                <a:lnTo>
                  <a:pt x="234439" y="265402"/>
                </a:lnTo>
                <a:cubicBezTo>
                  <a:pt x="241793" y="265402"/>
                  <a:pt x="247709" y="259486"/>
                  <a:pt x="247709" y="252132"/>
                </a:cubicBezTo>
                <a:lnTo>
                  <a:pt x="247709" y="172512"/>
                </a:lnTo>
                <a:cubicBezTo>
                  <a:pt x="247709" y="167148"/>
                  <a:pt x="244502" y="162283"/>
                  <a:pt x="239526" y="160237"/>
                </a:cubicBezTo>
                <a:cubicBezTo>
                  <a:pt x="234549" y="158191"/>
                  <a:pt x="228854" y="159297"/>
                  <a:pt x="225039" y="163112"/>
                </a:cubicBezTo>
                <a:lnTo>
                  <a:pt x="202922" y="185229"/>
                </a:lnTo>
                <a:lnTo>
                  <a:pt x="159241" y="141548"/>
                </a:lnTo>
                <a:lnTo>
                  <a:pt x="202922" y="97867"/>
                </a:lnTo>
                <a:lnTo>
                  <a:pt x="225039" y="119984"/>
                </a:lnTo>
                <a:cubicBezTo>
                  <a:pt x="228854" y="123799"/>
                  <a:pt x="234549" y="124905"/>
                  <a:pt x="239526" y="122859"/>
                </a:cubicBezTo>
                <a:cubicBezTo>
                  <a:pt x="244502" y="120813"/>
                  <a:pt x="247709" y="115948"/>
                  <a:pt x="247709" y="110584"/>
                </a:cubicBezTo>
                <a:lnTo>
                  <a:pt x="247709" y="30964"/>
                </a:lnTo>
                <a:cubicBezTo>
                  <a:pt x="247709" y="23610"/>
                  <a:pt x="241793" y="17693"/>
                  <a:pt x="234439" y="17693"/>
                </a:cubicBezTo>
                <a:lnTo>
                  <a:pt x="154818" y="17693"/>
                </a:lnTo>
                <a:cubicBezTo>
                  <a:pt x="149455" y="17693"/>
                  <a:pt x="144589" y="20900"/>
                  <a:pt x="142543" y="25877"/>
                </a:cubicBezTo>
                <a:cubicBezTo>
                  <a:pt x="140497" y="30853"/>
                  <a:pt x="141659" y="36548"/>
                  <a:pt x="145418" y="40363"/>
                </a:cubicBezTo>
                <a:lnTo>
                  <a:pt x="167535" y="62480"/>
                </a:lnTo>
                <a:lnTo>
                  <a:pt x="123854" y="106161"/>
                </a:lnTo>
                <a:lnTo>
                  <a:pt x="80174" y="62480"/>
                </a:lnTo>
                <a:lnTo>
                  <a:pt x="102291" y="40363"/>
                </a:lnTo>
                <a:cubicBezTo>
                  <a:pt x="106106" y="36548"/>
                  <a:pt x="107212" y="30853"/>
                  <a:pt x="105166" y="25877"/>
                </a:cubicBezTo>
                <a:cubicBezTo>
                  <a:pt x="103120" y="20900"/>
                  <a:pt x="98254" y="17693"/>
                  <a:pt x="92891" y="17693"/>
                </a:cubicBez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59" name="Text 57"/>
          <p:cNvSpPr/>
          <p:nvPr/>
        </p:nvSpPr>
        <p:spPr>
          <a:xfrm>
            <a:off x="6173557" y="5605300"/>
            <a:ext cx="2670539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9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Ölçeklenebilirlik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178275" y="5907269"/>
            <a:ext cx="2661102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Yeni modüller kolayca eklenebilir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10203251" y="5208966"/>
            <a:ext cx="247709" cy="283096"/>
          </a:xfrm>
          <a:custGeom>
            <a:avLst/>
            <a:gdLst/>
            <a:ahLst/>
            <a:cxnLst/>
            <a:rect l="l" t="t" r="r" b="b"/>
            <a:pathLst>
              <a:path w="247709" h="283096">
                <a:moveTo>
                  <a:pt x="187330" y="-5474"/>
                </a:moveTo>
                <a:cubicBezTo>
                  <a:pt x="193910" y="-719"/>
                  <a:pt x="196343" y="7907"/>
                  <a:pt x="193357" y="15427"/>
                </a:cubicBezTo>
                <a:lnTo>
                  <a:pt x="150008" y="123854"/>
                </a:lnTo>
                <a:lnTo>
                  <a:pt x="230015" y="123854"/>
                </a:lnTo>
                <a:cubicBezTo>
                  <a:pt x="237480" y="123854"/>
                  <a:pt x="244115" y="128499"/>
                  <a:pt x="246658" y="135521"/>
                </a:cubicBezTo>
                <a:cubicBezTo>
                  <a:pt x="249202" y="142543"/>
                  <a:pt x="247045" y="150395"/>
                  <a:pt x="241350" y="155150"/>
                </a:cubicBezTo>
                <a:lnTo>
                  <a:pt x="82109" y="287851"/>
                </a:lnTo>
                <a:cubicBezTo>
                  <a:pt x="75861" y="293049"/>
                  <a:pt x="66959" y="293325"/>
                  <a:pt x="60379" y="288570"/>
                </a:cubicBezTo>
                <a:cubicBezTo>
                  <a:pt x="53799" y="283815"/>
                  <a:pt x="51366" y="275189"/>
                  <a:pt x="54352" y="267669"/>
                </a:cubicBezTo>
                <a:lnTo>
                  <a:pt x="97701" y="159241"/>
                </a:lnTo>
                <a:lnTo>
                  <a:pt x="17693" y="159241"/>
                </a:lnTo>
                <a:cubicBezTo>
                  <a:pt x="10229" y="159241"/>
                  <a:pt x="3594" y="154597"/>
                  <a:pt x="1051" y="147575"/>
                </a:cubicBezTo>
                <a:cubicBezTo>
                  <a:pt x="-1493" y="140553"/>
                  <a:pt x="664" y="132701"/>
                  <a:pt x="6359" y="127946"/>
                </a:cubicBezTo>
                <a:lnTo>
                  <a:pt x="165600" y="-4755"/>
                </a:lnTo>
                <a:cubicBezTo>
                  <a:pt x="171848" y="-9953"/>
                  <a:pt x="180750" y="-10229"/>
                  <a:pt x="187330" y="-5474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62" name="Text 60"/>
          <p:cNvSpPr/>
          <p:nvPr/>
        </p:nvSpPr>
        <p:spPr>
          <a:xfrm>
            <a:off x="8991394" y="5605300"/>
            <a:ext cx="2670539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9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Performans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996112" y="5907269"/>
            <a:ext cx="2661102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Her görev için en uygun dil ve araç kullanılır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753" y="322753"/>
            <a:ext cx="11602976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b="1" spc="89" kern="0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INSTALLATION &amp; SETUP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2753" y="548680"/>
            <a:ext cx="11740146" cy="387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50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Teknik Gereksinimler ve Kurulum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2753" y="1000535"/>
            <a:ext cx="11619113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4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Platformu çalıştırmak için gereken minimum ortam ve kurulum adımları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6788" y="1424148"/>
            <a:ext cx="5672386" cy="3800418"/>
          </a:xfrm>
          <a:custGeom>
            <a:avLst/>
            <a:gdLst/>
            <a:ahLst/>
            <a:cxnLst/>
            <a:rect l="l" t="t" r="r" b="b"/>
            <a:pathLst>
              <a:path w="5672386" h="3800418">
                <a:moveTo>
                  <a:pt x="64569" y="0"/>
                </a:moveTo>
                <a:lnTo>
                  <a:pt x="5607817" y="0"/>
                </a:lnTo>
                <a:cubicBezTo>
                  <a:pt x="5643478" y="0"/>
                  <a:pt x="5672386" y="28909"/>
                  <a:pt x="5672386" y="64569"/>
                </a:cubicBezTo>
                <a:lnTo>
                  <a:pt x="5672386" y="3735849"/>
                </a:lnTo>
                <a:cubicBezTo>
                  <a:pt x="5672386" y="3771510"/>
                  <a:pt x="5643478" y="3800418"/>
                  <a:pt x="5607817" y="3800418"/>
                </a:cubicBezTo>
                <a:lnTo>
                  <a:pt x="64569" y="3800418"/>
                </a:lnTo>
                <a:cubicBezTo>
                  <a:pt x="28909" y="3800418"/>
                  <a:pt x="0" y="3771510"/>
                  <a:pt x="0" y="3735849"/>
                </a:cubicBezTo>
                <a:lnTo>
                  <a:pt x="0" y="64569"/>
                </a:lnTo>
                <a:cubicBezTo>
                  <a:pt x="0" y="28932"/>
                  <a:pt x="28932" y="0"/>
                  <a:pt x="64569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8680" y="1654110"/>
            <a:ext cx="193652" cy="193652"/>
          </a:xfrm>
          <a:custGeom>
            <a:avLst/>
            <a:gdLst/>
            <a:ahLst/>
            <a:cxnLst/>
            <a:rect l="l" t="t" r="r" b="b"/>
            <a:pathLst>
              <a:path w="193652" h="193652">
                <a:moveTo>
                  <a:pt x="66568" y="9077"/>
                </a:moveTo>
                <a:cubicBezTo>
                  <a:pt x="66568" y="4047"/>
                  <a:pt x="62521" y="0"/>
                  <a:pt x="57490" y="0"/>
                </a:cubicBezTo>
                <a:cubicBezTo>
                  <a:pt x="52460" y="0"/>
                  <a:pt x="48413" y="4047"/>
                  <a:pt x="48413" y="9077"/>
                </a:cubicBezTo>
                <a:lnTo>
                  <a:pt x="48413" y="24206"/>
                </a:lnTo>
                <a:cubicBezTo>
                  <a:pt x="35062" y="24206"/>
                  <a:pt x="24206" y="35062"/>
                  <a:pt x="24206" y="48413"/>
                </a:cubicBezTo>
                <a:lnTo>
                  <a:pt x="9077" y="48413"/>
                </a:lnTo>
                <a:cubicBezTo>
                  <a:pt x="4047" y="48413"/>
                  <a:pt x="0" y="52460"/>
                  <a:pt x="0" y="57490"/>
                </a:cubicBezTo>
                <a:cubicBezTo>
                  <a:pt x="0" y="62521"/>
                  <a:pt x="4047" y="66568"/>
                  <a:pt x="9077" y="66568"/>
                </a:cubicBezTo>
                <a:lnTo>
                  <a:pt x="24206" y="66568"/>
                </a:lnTo>
                <a:lnTo>
                  <a:pt x="24206" y="87749"/>
                </a:lnTo>
                <a:lnTo>
                  <a:pt x="9077" y="87749"/>
                </a:lnTo>
                <a:cubicBezTo>
                  <a:pt x="4047" y="87749"/>
                  <a:pt x="0" y="91796"/>
                  <a:pt x="0" y="96826"/>
                </a:cubicBezTo>
                <a:cubicBezTo>
                  <a:pt x="0" y="101856"/>
                  <a:pt x="4047" y="105903"/>
                  <a:pt x="9077" y="105903"/>
                </a:cubicBezTo>
                <a:lnTo>
                  <a:pt x="24206" y="105903"/>
                </a:lnTo>
                <a:lnTo>
                  <a:pt x="24206" y="127084"/>
                </a:lnTo>
                <a:lnTo>
                  <a:pt x="9077" y="127084"/>
                </a:lnTo>
                <a:cubicBezTo>
                  <a:pt x="4047" y="127084"/>
                  <a:pt x="0" y="131131"/>
                  <a:pt x="0" y="136161"/>
                </a:cubicBezTo>
                <a:cubicBezTo>
                  <a:pt x="0" y="141192"/>
                  <a:pt x="4047" y="145239"/>
                  <a:pt x="9077" y="145239"/>
                </a:cubicBezTo>
                <a:lnTo>
                  <a:pt x="24206" y="145239"/>
                </a:lnTo>
                <a:cubicBezTo>
                  <a:pt x="24206" y="158590"/>
                  <a:pt x="35062" y="169445"/>
                  <a:pt x="48413" y="169445"/>
                </a:cubicBezTo>
                <a:lnTo>
                  <a:pt x="48413" y="184574"/>
                </a:lnTo>
                <a:cubicBezTo>
                  <a:pt x="48413" y="189605"/>
                  <a:pt x="52460" y="193652"/>
                  <a:pt x="57490" y="193652"/>
                </a:cubicBezTo>
                <a:cubicBezTo>
                  <a:pt x="62521" y="193652"/>
                  <a:pt x="66568" y="189605"/>
                  <a:pt x="66568" y="184574"/>
                </a:cubicBezTo>
                <a:lnTo>
                  <a:pt x="66568" y="169445"/>
                </a:lnTo>
                <a:lnTo>
                  <a:pt x="87749" y="169445"/>
                </a:lnTo>
                <a:lnTo>
                  <a:pt x="87749" y="184574"/>
                </a:lnTo>
                <a:cubicBezTo>
                  <a:pt x="87749" y="189605"/>
                  <a:pt x="91796" y="193652"/>
                  <a:pt x="96826" y="193652"/>
                </a:cubicBezTo>
                <a:cubicBezTo>
                  <a:pt x="101856" y="193652"/>
                  <a:pt x="105903" y="189605"/>
                  <a:pt x="105903" y="184574"/>
                </a:cubicBezTo>
                <a:lnTo>
                  <a:pt x="105903" y="169445"/>
                </a:lnTo>
                <a:lnTo>
                  <a:pt x="127084" y="169445"/>
                </a:lnTo>
                <a:lnTo>
                  <a:pt x="127084" y="184574"/>
                </a:lnTo>
                <a:cubicBezTo>
                  <a:pt x="127084" y="189605"/>
                  <a:pt x="131131" y="193652"/>
                  <a:pt x="136161" y="193652"/>
                </a:cubicBezTo>
                <a:cubicBezTo>
                  <a:pt x="141192" y="193652"/>
                  <a:pt x="145239" y="189605"/>
                  <a:pt x="145239" y="184574"/>
                </a:cubicBezTo>
                <a:lnTo>
                  <a:pt x="145239" y="169445"/>
                </a:lnTo>
                <a:cubicBezTo>
                  <a:pt x="158590" y="169445"/>
                  <a:pt x="169445" y="158590"/>
                  <a:pt x="169445" y="145239"/>
                </a:cubicBezTo>
                <a:lnTo>
                  <a:pt x="184574" y="145239"/>
                </a:lnTo>
                <a:cubicBezTo>
                  <a:pt x="189605" y="145239"/>
                  <a:pt x="193652" y="141192"/>
                  <a:pt x="193652" y="136161"/>
                </a:cubicBezTo>
                <a:cubicBezTo>
                  <a:pt x="193652" y="131131"/>
                  <a:pt x="189605" y="127084"/>
                  <a:pt x="184574" y="127084"/>
                </a:cubicBezTo>
                <a:lnTo>
                  <a:pt x="169445" y="127084"/>
                </a:lnTo>
                <a:lnTo>
                  <a:pt x="169445" y="105903"/>
                </a:lnTo>
                <a:lnTo>
                  <a:pt x="184574" y="105903"/>
                </a:lnTo>
                <a:cubicBezTo>
                  <a:pt x="189605" y="105903"/>
                  <a:pt x="193652" y="101856"/>
                  <a:pt x="193652" y="96826"/>
                </a:cubicBezTo>
                <a:cubicBezTo>
                  <a:pt x="193652" y="91796"/>
                  <a:pt x="189605" y="87749"/>
                  <a:pt x="184574" y="87749"/>
                </a:cubicBezTo>
                <a:lnTo>
                  <a:pt x="169445" y="87749"/>
                </a:lnTo>
                <a:lnTo>
                  <a:pt x="169445" y="66568"/>
                </a:lnTo>
                <a:lnTo>
                  <a:pt x="184574" y="66568"/>
                </a:lnTo>
                <a:cubicBezTo>
                  <a:pt x="189605" y="66568"/>
                  <a:pt x="193652" y="62521"/>
                  <a:pt x="193652" y="57490"/>
                </a:cubicBezTo>
                <a:cubicBezTo>
                  <a:pt x="193652" y="52460"/>
                  <a:pt x="189605" y="48413"/>
                  <a:pt x="184574" y="48413"/>
                </a:cubicBezTo>
                <a:lnTo>
                  <a:pt x="169445" y="48413"/>
                </a:lnTo>
                <a:cubicBezTo>
                  <a:pt x="169445" y="35062"/>
                  <a:pt x="158590" y="24206"/>
                  <a:pt x="145239" y="24206"/>
                </a:cubicBezTo>
                <a:lnTo>
                  <a:pt x="145239" y="9077"/>
                </a:lnTo>
                <a:cubicBezTo>
                  <a:pt x="145239" y="4047"/>
                  <a:pt x="141192" y="0"/>
                  <a:pt x="136161" y="0"/>
                </a:cubicBezTo>
                <a:cubicBezTo>
                  <a:pt x="131131" y="0"/>
                  <a:pt x="127084" y="4047"/>
                  <a:pt x="127084" y="9077"/>
                </a:cubicBezTo>
                <a:lnTo>
                  <a:pt x="127084" y="24206"/>
                </a:lnTo>
                <a:lnTo>
                  <a:pt x="105903" y="24206"/>
                </a:lnTo>
                <a:lnTo>
                  <a:pt x="105903" y="9077"/>
                </a:lnTo>
                <a:cubicBezTo>
                  <a:pt x="105903" y="4047"/>
                  <a:pt x="101856" y="0"/>
                  <a:pt x="96826" y="0"/>
                </a:cubicBezTo>
                <a:cubicBezTo>
                  <a:pt x="91796" y="0"/>
                  <a:pt x="87749" y="4047"/>
                  <a:pt x="87749" y="9077"/>
                </a:cubicBezTo>
                <a:lnTo>
                  <a:pt x="87749" y="24206"/>
                </a:lnTo>
                <a:lnTo>
                  <a:pt x="66568" y="24206"/>
                </a:lnTo>
                <a:lnTo>
                  <a:pt x="66568" y="9077"/>
                </a:lnTo>
                <a:close/>
                <a:moveTo>
                  <a:pt x="60516" y="48413"/>
                </a:moveTo>
                <a:lnTo>
                  <a:pt x="133136" y="48413"/>
                </a:lnTo>
                <a:cubicBezTo>
                  <a:pt x="139830" y="48413"/>
                  <a:pt x="145239" y="53822"/>
                  <a:pt x="145239" y="60516"/>
                </a:cubicBezTo>
                <a:lnTo>
                  <a:pt x="145239" y="133136"/>
                </a:lnTo>
                <a:cubicBezTo>
                  <a:pt x="145239" y="139830"/>
                  <a:pt x="139830" y="145239"/>
                  <a:pt x="133136" y="145239"/>
                </a:cubicBezTo>
                <a:lnTo>
                  <a:pt x="60516" y="145239"/>
                </a:lnTo>
                <a:cubicBezTo>
                  <a:pt x="53822" y="145239"/>
                  <a:pt x="48413" y="139830"/>
                  <a:pt x="48413" y="133136"/>
                </a:cubicBezTo>
                <a:lnTo>
                  <a:pt x="48413" y="60516"/>
                </a:lnTo>
                <a:cubicBezTo>
                  <a:pt x="48413" y="53822"/>
                  <a:pt x="53822" y="48413"/>
                  <a:pt x="60516" y="48413"/>
                </a:cubicBezTo>
                <a:close/>
                <a:moveTo>
                  <a:pt x="66568" y="66568"/>
                </a:moveTo>
                <a:lnTo>
                  <a:pt x="66568" y="127084"/>
                </a:lnTo>
                <a:lnTo>
                  <a:pt x="127084" y="127084"/>
                </a:lnTo>
                <a:lnTo>
                  <a:pt x="127084" y="66568"/>
                </a:lnTo>
                <a:lnTo>
                  <a:pt x="66568" y="66568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" name="Text 5"/>
          <p:cNvSpPr/>
          <p:nvPr/>
        </p:nvSpPr>
        <p:spPr>
          <a:xfrm>
            <a:off x="766539" y="1621835"/>
            <a:ext cx="5131775" cy="258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25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Sistem Gereksinimleri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28508" y="2013173"/>
            <a:ext cx="5268945" cy="1379770"/>
          </a:xfrm>
          <a:custGeom>
            <a:avLst/>
            <a:gdLst/>
            <a:ahLst/>
            <a:cxnLst/>
            <a:rect l="l" t="t" r="r" b="b"/>
            <a:pathLst>
              <a:path w="5268945" h="1379770">
                <a:moveTo>
                  <a:pt x="64546" y="0"/>
                </a:moveTo>
                <a:lnTo>
                  <a:pt x="5204399" y="0"/>
                </a:lnTo>
                <a:cubicBezTo>
                  <a:pt x="5240047" y="0"/>
                  <a:pt x="5268945" y="28898"/>
                  <a:pt x="5268945" y="64546"/>
                </a:cubicBezTo>
                <a:lnTo>
                  <a:pt x="5268945" y="1315224"/>
                </a:lnTo>
                <a:cubicBezTo>
                  <a:pt x="5268945" y="1350872"/>
                  <a:pt x="5240047" y="1379770"/>
                  <a:pt x="5204399" y="1379770"/>
                </a:cubicBezTo>
                <a:lnTo>
                  <a:pt x="64546" y="1379770"/>
                </a:lnTo>
                <a:cubicBezTo>
                  <a:pt x="28898" y="1379770"/>
                  <a:pt x="0" y="1350872"/>
                  <a:pt x="0" y="1315224"/>
                </a:cubicBezTo>
                <a:lnTo>
                  <a:pt x="0" y="64546"/>
                </a:lnTo>
                <a:cubicBezTo>
                  <a:pt x="0" y="28922"/>
                  <a:pt x="28922" y="0"/>
                  <a:pt x="64546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81816" y="2178584"/>
            <a:ext cx="161377" cy="161377"/>
          </a:xfrm>
          <a:custGeom>
            <a:avLst/>
            <a:gdLst/>
            <a:ahLst/>
            <a:cxnLst/>
            <a:rect l="l" t="t" r="r" b="b"/>
            <a:pathLst>
              <a:path w="161377" h="161377">
                <a:moveTo>
                  <a:pt x="20172" y="10086"/>
                </a:moveTo>
                <a:cubicBezTo>
                  <a:pt x="9046" y="10086"/>
                  <a:pt x="0" y="19132"/>
                  <a:pt x="0" y="30258"/>
                </a:cubicBezTo>
                <a:lnTo>
                  <a:pt x="0" y="110946"/>
                </a:lnTo>
                <a:cubicBezTo>
                  <a:pt x="0" y="122073"/>
                  <a:pt x="9046" y="131118"/>
                  <a:pt x="20172" y="131118"/>
                </a:cubicBezTo>
                <a:lnTo>
                  <a:pt x="65559" y="131118"/>
                </a:lnTo>
                <a:lnTo>
                  <a:pt x="60516" y="146248"/>
                </a:lnTo>
                <a:lnTo>
                  <a:pt x="37823" y="146248"/>
                </a:lnTo>
                <a:cubicBezTo>
                  <a:pt x="33631" y="146248"/>
                  <a:pt x="30258" y="149620"/>
                  <a:pt x="30258" y="153812"/>
                </a:cubicBezTo>
                <a:cubicBezTo>
                  <a:pt x="30258" y="158004"/>
                  <a:pt x="33631" y="161377"/>
                  <a:pt x="37823" y="161377"/>
                </a:cubicBezTo>
                <a:lnTo>
                  <a:pt x="123554" y="161377"/>
                </a:lnTo>
                <a:cubicBezTo>
                  <a:pt x="127746" y="161377"/>
                  <a:pt x="131118" y="158004"/>
                  <a:pt x="131118" y="153812"/>
                </a:cubicBezTo>
                <a:cubicBezTo>
                  <a:pt x="131118" y="149620"/>
                  <a:pt x="127746" y="146248"/>
                  <a:pt x="123554" y="146248"/>
                </a:cubicBezTo>
                <a:lnTo>
                  <a:pt x="100860" y="146248"/>
                </a:lnTo>
                <a:lnTo>
                  <a:pt x="95817" y="131118"/>
                </a:lnTo>
                <a:lnTo>
                  <a:pt x="141205" y="131118"/>
                </a:lnTo>
                <a:cubicBezTo>
                  <a:pt x="152331" y="131118"/>
                  <a:pt x="161377" y="122073"/>
                  <a:pt x="161377" y="110946"/>
                </a:cubicBezTo>
                <a:lnTo>
                  <a:pt x="161377" y="30258"/>
                </a:lnTo>
                <a:cubicBezTo>
                  <a:pt x="161377" y="19132"/>
                  <a:pt x="152331" y="10086"/>
                  <a:pt x="141205" y="10086"/>
                </a:cubicBezTo>
                <a:lnTo>
                  <a:pt x="20172" y="10086"/>
                </a:lnTo>
                <a:close/>
                <a:moveTo>
                  <a:pt x="30258" y="30258"/>
                </a:moveTo>
                <a:lnTo>
                  <a:pt x="131118" y="30258"/>
                </a:lnTo>
                <a:cubicBezTo>
                  <a:pt x="136697" y="30258"/>
                  <a:pt x="141205" y="34765"/>
                  <a:pt x="141205" y="40344"/>
                </a:cubicBezTo>
                <a:lnTo>
                  <a:pt x="141205" y="90774"/>
                </a:lnTo>
                <a:cubicBezTo>
                  <a:pt x="141205" y="96353"/>
                  <a:pt x="136697" y="100860"/>
                  <a:pt x="131118" y="100860"/>
                </a:cubicBezTo>
                <a:lnTo>
                  <a:pt x="30258" y="100860"/>
                </a:lnTo>
                <a:cubicBezTo>
                  <a:pt x="24679" y="100860"/>
                  <a:pt x="20172" y="96353"/>
                  <a:pt x="20172" y="90774"/>
                </a:cubicBezTo>
                <a:lnTo>
                  <a:pt x="20172" y="40344"/>
                </a:lnTo>
                <a:cubicBezTo>
                  <a:pt x="20172" y="34765"/>
                  <a:pt x="24679" y="30258"/>
                  <a:pt x="30258" y="30258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0" name="Text 8"/>
          <p:cNvSpPr/>
          <p:nvPr/>
        </p:nvSpPr>
        <p:spPr>
          <a:xfrm>
            <a:off x="960191" y="2146308"/>
            <a:ext cx="1008604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4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İşletim Sistemi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65678" y="2473096"/>
            <a:ext cx="1597628" cy="782676"/>
          </a:xfrm>
          <a:custGeom>
            <a:avLst/>
            <a:gdLst/>
            <a:ahLst/>
            <a:cxnLst/>
            <a:rect l="l" t="t" r="r" b="b"/>
            <a:pathLst>
              <a:path w="1597628" h="782676">
                <a:moveTo>
                  <a:pt x="32278" y="0"/>
                </a:moveTo>
                <a:lnTo>
                  <a:pt x="1565350" y="0"/>
                </a:lnTo>
                <a:cubicBezTo>
                  <a:pt x="1583177" y="0"/>
                  <a:pt x="1597628" y="14451"/>
                  <a:pt x="1597628" y="32278"/>
                </a:cubicBezTo>
                <a:lnTo>
                  <a:pt x="1597628" y="750399"/>
                </a:lnTo>
                <a:cubicBezTo>
                  <a:pt x="1597628" y="768225"/>
                  <a:pt x="1583177" y="782676"/>
                  <a:pt x="1565350" y="782676"/>
                </a:cubicBezTo>
                <a:lnTo>
                  <a:pt x="32278" y="782676"/>
                </a:lnTo>
                <a:cubicBezTo>
                  <a:pt x="14451" y="782676"/>
                  <a:pt x="0" y="768225"/>
                  <a:pt x="0" y="750399"/>
                </a:cubicBezTo>
                <a:lnTo>
                  <a:pt x="0" y="32278"/>
                </a:lnTo>
                <a:cubicBezTo>
                  <a:pt x="0" y="14463"/>
                  <a:pt x="14463" y="0"/>
                  <a:pt x="32278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1377752" y="2573956"/>
            <a:ext cx="169445" cy="193652"/>
          </a:xfrm>
          <a:custGeom>
            <a:avLst/>
            <a:gdLst/>
            <a:ahLst/>
            <a:cxnLst/>
            <a:rect l="l" t="t" r="r" b="b"/>
            <a:pathLst>
              <a:path w="169445" h="193652">
                <a:moveTo>
                  <a:pt x="0" y="35440"/>
                </a:moveTo>
                <a:lnTo>
                  <a:pt x="69442" y="25871"/>
                </a:lnTo>
                <a:lnTo>
                  <a:pt x="69442" y="92968"/>
                </a:lnTo>
                <a:lnTo>
                  <a:pt x="0" y="92968"/>
                </a:lnTo>
                <a:lnTo>
                  <a:pt x="0" y="35440"/>
                </a:lnTo>
                <a:close/>
                <a:moveTo>
                  <a:pt x="0" y="158212"/>
                </a:moveTo>
                <a:lnTo>
                  <a:pt x="69442" y="167781"/>
                </a:lnTo>
                <a:lnTo>
                  <a:pt x="69442" y="101516"/>
                </a:lnTo>
                <a:lnTo>
                  <a:pt x="0" y="101516"/>
                </a:lnTo>
                <a:lnTo>
                  <a:pt x="0" y="158212"/>
                </a:lnTo>
                <a:close/>
                <a:moveTo>
                  <a:pt x="77083" y="168802"/>
                </a:moveTo>
                <a:lnTo>
                  <a:pt x="169445" y="181549"/>
                </a:lnTo>
                <a:lnTo>
                  <a:pt x="169445" y="101516"/>
                </a:lnTo>
                <a:lnTo>
                  <a:pt x="77083" y="101516"/>
                </a:lnTo>
                <a:lnTo>
                  <a:pt x="77083" y="168802"/>
                </a:lnTo>
                <a:close/>
                <a:moveTo>
                  <a:pt x="77083" y="24849"/>
                </a:moveTo>
                <a:lnTo>
                  <a:pt x="77083" y="92968"/>
                </a:lnTo>
                <a:lnTo>
                  <a:pt x="169445" y="92968"/>
                </a:lnTo>
                <a:lnTo>
                  <a:pt x="169445" y="12103"/>
                </a:lnTo>
                <a:lnTo>
                  <a:pt x="77083" y="24849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3" name="Text 11"/>
          <p:cNvSpPr/>
          <p:nvPr/>
        </p:nvSpPr>
        <p:spPr>
          <a:xfrm>
            <a:off x="641472" y="2832159"/>
            <a:ext cx="1646041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Windows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45506" y="3025811"/>
            <a:ext cx="1637972" cy="1291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62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10/11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364293" y="2473096"/>
            <a:ext cx="1597628" cy="782676"/>
          </a:xfrm>
          <a:custGeom>
            <a:avLst/>
            <a:gdLst/>
            <a:ahLst/>
            <a:cxnLst/>
            <a:rect l="l" t="t" r="r" b="b"/>
            <a:pathLst>
              <a:path w="1597628" h="782676">
                <a:moveTo>
                  <a:pt x="32278" y="0"/>
                </a:moveTo>
                <a:lnTo>
                  <a:pt x="1565350" y="0"/>
                </a:lnTo>
                <a:cubicBezTo>
                  <a:pt x="1583177" y="0"/>
                  <a:pt x="1597628" y="14451"/>
                  <a:pt x="1597628" y="32278"/>
                </a:cubicBezTo>
                <a:lnTo>
                  <a:pt x="1597628" y="750399"/>
                </a:lnTo>
                <a:cubicBezTo>
                  <a:pt x="1597628" y="768225"/>
                  <a:pt x="1583177" y="782676"/>
                  <a:pt x="1565350" y="782676"/>
                </a:cubicBezTo>
                <a:lnTo>
                  <a:pt x="32278" y="782676"/>
                </a:lnTo>
                <a:cubicBezTo>
                  <a:pt x="14451" y="782676"/>
                  <a:pt x="0" y="768225"/>
                  <a:pt x="0" y="750399"/>
                </a:cubicBezTo>
                <a:lnTo>
                  <a:pt x="0" y="32278"/>
                </a:lnTo>
                <a:cubicBezTo>
                  <a:pt x="0" y="14463"/>
                  <a:pt x="14463" y="0"/>
                  <a:pt x="32278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3076367" y="2573956"/>
            <a:ext cx="169445" cy="193652"/>
          </a:xfrm>
          <a:custGeom>
            <a:avLst/>
            <a:gdLst/>
            <a:ahLst/>
            <a:cxnLst/>
            <a:rect l="l" t="t" r="r" b="b"/>
            <a:pathLst>
              <a:path w="169445" h="193652">
                <a:moveTo>
                  <a:pt x="83550" y="46635"/>
                </a:moveTo>
                <a:cubicBezTo>
                  <a:pt x="83928" y="46824"/>
                  <a:pt x="84231" y="47278"/>
                  <a:pt x="84685" y="47278"/>
                </a:cubicBezTo>
                <a:cubicBezTo>
                  <a:pt x="85101" y="47278"/>
                  <a:pt x="85744" y="47127"/>
                  <a:pt x="85782" y="46711"/>
                </a:cubicBezTo>
                <a:cubicBezTo>
                  <a:pt x="85857" y="46181"/>
                  <a:pt x="85063" y="45841"/>
                  <a:pt x="84571" y="45614"/>
                </a:cubicBezTo>
                <a:cubicBezTo>
                  <a:pt x="83928" y="45349"/>
                  <a:pt x="83096" y="45236"/>
                  <a:pt x="82491" y="45576"/>
                </a:cubicBezTo>
                <a:cubicBezTo>
                  <a:pt x="82340" y="45652"/>
                  <a:pt x="82189" y="45841"/>
                  <a:pt x="82264" y="45992"/>
                </a:cubicBezTo>
                <a:cubicBezTo>
                  <a:pt x="82378" y="46484"/>
                  <a:pt x="83134" y="46408"/>
                  <a:pt x="83550" y="46635"/>
                </a:cubicBezTo>
                <a:close/>
                <a:moveTo>
                  <a:pt x="75267" y="47278"/>
                </a:moveTo>
                <a:cubicBezTo>
                  <a:pt x="75721" y="47278"/>
                  <a:pt x="76023" y="46824"/>
                  <a:pt x="76402" y="46635"/>
                </a:cubicBezTo>
                <a:cubicBezTo>
                  <a:pt x="76818" y="46408"/>
                  <a:pt x="77574" y="46484"/>
                  <a:pt x="77726" y="46030"/>
                </a:cubicBezTo>
                <a:cubicBezTo>
                  <a:pt x="77801" y="45879"/>
                  <a:pt x="77650" y="45690"/>
                  <a:pt x="77499" y="45614"/>
                </a:cubicBezTo>
                <a:cubicBezTo>
                  <a:pt x="76893" y="45274"/>
                  <a:pt x="76061" y="45387"/>
                  <a:pt x="75418" y="45652"/>
                </a:cubicBezTo>
                <a:cubicBezTo>
                  <a:pt x="74927" y="45879"/>
                  <a:pt x="74132" y="46219"/>
                  <a:pt x="74208" y="46749"/>
                </a:cubicBezTo>
                <a:cubicBezTo>
                  <a:pt x="74246" y="47127"/>
                  <a:pt x="74889" y="47316"/>
                  <a:pt x="75267" y="47278"/>
                </a:cubicBezTo>
                <a:close/>
                <a:moveTo>
                  <a:pt x="158855" y="152728"/>
                </a:moveTo>
                <a:cubicBezTo>
                  <a:pt x="157493" y="151215"/>
                  <a:pt x="156850" y="148340"/>
                  <a:pt x="156132" y="145277"/>
                </a:cubicBezTo>
                <a:cubicBezTo>
                  <a:pt x="155451" y="142213"/>
                  <a:pt x="154657" y="138923"/>
                  <a:pt x="152160" y="136804"/>
                </a:cubicBezTo>
                <a:cubicBezTo>
                  <a:pt x="151669" y="136388"/>
                  <a:pt x="151177" y="136010"/>
                  <a:pt x="150648" y="135708"/>
                </a:cubicBezTo>
                <a:cubicBezTo>
                  <a:pt x="150156" y="135405"/>
                  <a:pt x="149626" y="135140"/>
                  <a:pt x="149097" y="134951"/>
                </a:cubicBezTo>
                <a:cubicBezTo>
                  <a:pt x="152577" y="124626"/>
                  <a:pt x="151215" y="114338"/>
                  <a:pt x="147697" y="105033"/>
                </a:cubicBezTo>
                <a:cubicBezTo>
                  <a:pt x="143386" y="93649"/>
                  <a:pt x="135859" y="83701"/>
                  <a:pt x="130110" y="76893"/>
                </a:cubicBezTo>
                <a:cubicBezTo>
                  <a:pt x="123642" y="68762"/>
                  <a:pt x="117364" y="61046"/>
                  <a:pt x="117477" y="49661"/>
                </a:cubicBezTo>
                <a:cubicBezTo>
                  <a:pt x="117666" y="32301"/>
                  <a:pt x="119406" y="38"/>
                  <a:pt x="88808" y="0"/>
                </a:cubicBezTo>
                <a:cubicBezTo>
                  <a:pt x="50077" y="-76"/>
                  <a:pt x="59760" y="39109"/>
                  <a:pt x="59344" y="51136"/>
                </a:cubicBezTo>
                <a:cubicBezTo>
                  <a:pt x="58701" y="59987"/>
                  <a:pt x="56923" y="66946"/>
                  <a:pt x="50834" y="75607"/>
                </a:cubicBezTo>
                <a:cubicBezTo>
                  <a:pt x="43685" y="84118"/>
                  <a:pt x="33624" y="97847"/>
                  <a:pt x="28859" y="112182"/>
                </a:cubicBezTo>
                <a:cubicBezTo>
                  <a:pt x="26589" y="118952"/>
                  <a:pt x="25530" y="125836"/>
                  <a:pt x="26514" y="132341"/>
                </a:cubicBezTo>
                <a:cubicBezTo>
                  <a:pt x="24055" y="134535"/>
                  <a:pt x="22202" y="137901"/>
                  <a:pt x="20235" y="139982"/>
                </a:cubicBezTo>
                <a:cubicBezTo>
                  <a:pt x="18647" y="141608"/>
                  <a:pt x="16339" y="142213"/>
                  <a:pt x="13805" y="143121"/>
                </a:cubicBezTo>
                <a:cubicBezTo>
                  <a:pt x="11271" y="144029"/>
                  <a:pt x="8510" y="145390"/>
                  <a:pt x="6808" y="148605"/>
                </a:cubicBezTo>
                <a:cubicBezTo>
                  <a:pt x="6014" y="150080"/>
                  <a:pt x="5749" y="151669"/>
                  <a:pt x="5749" y="153295"/>
                </a:cubicBezTo>
                <a:cubicBezTo>
                  <a:pt x="5749" y="154770"/>
                  <a:pt x="5976" y="156283"/>
                  <a:pt x="6203" y="157758"/>
                </a:cubicBezTo>
                <a:cubicBezTo>
                  <a:pt x="6657" y="160822"/>
                  <a:pt x="7148" y="163696"/>
                  <a:pt x="6505" y="165625"/>
                </a:cubicBezTo>
                <a:cubicBezTo>
                  <a:pt x="4539" y="171072"/>
                  <a:pt x="4274" y="174854"/>
                  <a:pt x="5673" y="177615"/>
                </a:cubicBezTo>
                <a:cubicBezTo>
                  <a:pt x="7111" y="180376"/>
                  <a:pt x="9985" y="181586"/>
                  <a:pt x="13276" y="182267"/>
                </a:cubicBezTo>
                <a:cubicBezTo>
                  <a:pt x="19819" y="183629"/>
                  <a:pt x="28707" y="183288"/>
                  <a:pt x="35705" y="186995"/>
                </a:cubicBezTo>
                <a:cubicBezTo>
                  <a:pt x="43193" y="190929"/>
                  <a:pt x="50796" y="192328"/>
                  <a:pt x="56847" y="190929"/>
                </a:cubicBezTo>
                <a:cubicBezTo>
                  <a:pt x="61235" y="189945"/>
                  <a:pt x="64828" y="187298"/>
                  <a:pt x="66643" y="183288"/>
                </a:cubicBezTo>
                <a:cubicBezTo>
                  <a:pt x="71371" y="183251"/>
                  <a:pt x="76591" y="181246"/>
                  <a:pt x="84912" y="180792"/>
                </a:cubicBezTo>
                <a:cubicBezTo>
                  <a:pt x="90547" y="180338"/>
                  <a:pt x="97620" y="182797"/>
                  <a:pt x="105752" y="182343"/>
                </a:cubicBezTo>
                <a:cubicBezTo>
                  <a:pt x="105979" y="183213"/>
                  <a:pt x="106282" y="184083"/>
                  <a:pt x="106698" y="184877"/>
                </a:cubicBezTo>
                <a:lnTo>
                  <a:pt x="106698" y="184915"/>
                </a:lnTo>
                <a:cubicBezTo>
                  <a:pt x="109837" y="191231"/>
                  <a:pt x="115699" y="194106"/>
                  <a:pt x="121940" y="193614"/>
                </a:cubicBezTo>
                <a:cubicBezTo>
                  <a:pt x="128219" y="193122"/>
                  <a:pt x="134838" y="189454"/>
                  <a:pt x="140209" y="183062"/>
                </a:cubicBezTo>
                <a:cubicBezTo>
                  <a:pt x="145352" y="176859"/>
                  <a:pt x="153825" y="174287"/>
                  <a:pt x="159460" y="170883"/>
                </a:cubicBezTo>
                <a:cubicBezTo>
                  <a:pt x="162259" y="169181"/>
                  <a:pt x="164528" y="167063"/>
                  <a:pt x="164718" y="163961"/>
                </a:cubicBezTo>
                <a:cubicBezTo>
                  <a:pt x="164869" y="160860"/>
                  <a:pt x="163053" y="157418"/>
                  <a:pt x="158855" y="152728"/>
                </a:cubicBezTo>
                <a:close/>
                <a:moveTo>
                  <a:pt x="84647" y="33019"/>
                </a:moveTo>
                <a:cubicBezTo>
                  <a:pt x="88354" y="24623"/>
                  <a:pt x="97582" y="24774"/>
                  <a:pt x="101289" y="32868"/>
                </a:cubicBezTo>
                <a:cubicBezTo>
                  <a:pt x="103747" y="38239"/>
                  <a:pt x="102651" y="44555"/>
                  <a:pt x="99663" y="48148"/>
                </a:cubicBezTo>
                <a:cubicBezTo>
                  <a:pt x="99057" y="47846"/>
                  <a:pt x="97431" y="47165"/>
                  <a:pt x="94897" y="46295"/>
                </a:cubicBezTo>
                <a:cubicBezTo>
                  <a:pt x="95313" y="45841"/>
                  <a:pt x="96069" y="45274"/>
                  <a:pt x="96372" y="44555"/>
                </a:cubicBezTo>
                <a:cubicBezTo>
                  <a:pt x="98188" y="40092"/>
                  <a:pt x="96296" y="34343"/>
                  <a:pt x="92930" y="34229"/>
                </a:cubicBezTo>
                <a:cubicBezTo>
                  <a:pt x="90169" y="34040"/>
                  <a:pt x="87673" y="38314"/>
                  <a:pt x="88467" y="42929"/>
                </a:cubicBezTo>
                <a:cubicBezTo>
                  <a:pt x="86916" y="42172"/>
                  <a:pt x="84912" y="41605"/>
                  <a:pt x="83550" y="41264"/>
                </a:cubicBezTo>
                <a:cubicBezTo>
                  <a:pt x="83172" y="38655"/>
                  <a:pt x="83437" y="35742"/>
                  <a:pt x="84647" y="33019"/>
                </a:cubicBezTo>
                <a:close/>
                <a:moveTo>
                  <a:pt x="69253" y="28670"/>
                </a:moveTo>
                <a:cubicBezTo>
                  <a:pt x="73073" y="28670"/>
                  <a:pt x="77120" y="34040"/>
                  <a:pt x="76477" y="41340"/>
                </a:cubicBezTo>
                <a:cubicBezTo>
                  <a:pt x="75154" y="41718"/>
                  <a:pt x="73792" y="42286"/>
                  <a:pt x="72619" y="43080"/>
                </a:cubicBezTo>
                <a:cubicBezTo>
                  <a:pt x="73073" y="39714"/>
                  <a:pt x="71371" y="35478"/>
                  <a:pt x="68988" y="35667"/>
                </a:cubicBezTo>
                <a:cubicBezTo>
                  <a:pt x="65811" y="35932"/>
                  <a:pt x="65282" y="43685"/>
                  <a:pt x="68308" y="46295"/>
                </a:cubicBezTo>
                <a:cubicBezTo>
                  <a:pt x="68686" y="46597"/>
                  <a:pt x="69026" y="46219"/>
                  <a:pt x="66076" y="48375"/>
                </a:cubicBezTo>
                <a:cubicBezTo>
                  <a:pt x="60176" y="42853"/>
                  <a:pt x="62105" y="28670"/>
                  <a:pt x="69253" y="28670"/>
                </a:cubicBezTo>
                <a:close/>
                <a:moveTo>
                  <a:pt x="64109" y="51628"/>
                </a:moveTo>
                <a:cubicBezTo>
                  <a:pt x="66454" y="49888"/>
                  <a:pt x="69253" y="47846"/>
                  <a:pt x="69442" y="47657"/>
                </a:cubicBezTo>
                <a:cubicBezTo>
                  <a:pt x="71220" y="45992"/>
                  <a:pt x="74548" y="42286"/>
                  <a:pt x="79995" y="42286"/>
                </a:cubicBezTo>
                <a:cubicBezTo>
                  <a:pt x="82680" y="42286"/>
                  <a:pt x="85895" y="43156"/>
                  <a:pt x="89791" y="45652"/>
                </a:cubicBezTo>
                <a:cubicBezTo>
                  <a:pt x="92174" y="47203"/>
                  <a:pt x="94065" y="47316"/>
                  <a:pt x="98339" y="49169"/>
                </a:cubicBezTo>
                <a:cubicBezTo>
                  <a:pt x="101516" y="50493"/>
                  <a:pt x="103521" y="52838"/>
                  <a:pt x="102310" y="56053"/>
                </a:cubicBezTo>
                <a:cubicBezTo>
                  <a:pt x="101327" y="58739"/>
                  <a:pt x="98150" y="61500"/>
                  <a:pt x="93724" y="62899"/>
                </a:cubicBezTo>
                <a:cubicBezTo>
                  <a:pt x="89526" y="64261"/>
                  <a:pt x="86236" y="68951"/>
                  <a:pt x="79276" y="68535"/>
                </a:cubicBezTo>
                <a:cubicBezTo>
                  <a:pt x="77801" y="68459"/>
                  <a:pt x="76629" y="68156"/>
                  <a:pt x="75645" y="67740"/>
                </a:cubicBezTo>
                <a:cubicBezTo>
                  <a:pt x="72619" y="66417"/>
                  <a:pt x="71031" y="63807"/>
                  <a:pt x="68081" y="62067"/>
                </a:cubicBezTo>
                <a:cubicBezTo>
                  <a:pt x="64828" y="60251"/>
                  <a:pt x="63088" y="58133"/>
                  <a:pt x="62521" y="56280"/>
                </a:cubicBezTo>
                <a:cubicBezTo>
                  <a:pt x="61991" y="54427"/>
                  <a:pt x="62521" y="52876"/>
                  <a:pt x="64109" y="51628"/>
                </a:cubicBezTo>
                <a:close/>
                <a:moveTo>
                  <a:pt x="65358" y="177955"/>
                </a:moveTo>
                <a:cubicBezTo>
                  <a:pt x="64336" y="191231"/>
                  <a:pt x="48753" y="190966"/>
                  <a:pt x="36877" y="184764"/>
                </a:cubicBezTo>
                <a:cubicBezTo>
                  <a:pt x="25568" y="178788"/>
                  <a:pt x="10931" y="182305"/>
                  <a:pt x="7943" y="176480"/>
                </a:cubicBezTo>
                <a:cubicBezTo>
                  <a:pt x="7035" y="174703"/>
                  <a:pt x="7035" y="171677"/>
                  <a:pt x="8926" y="166495"/>
                </a:cubicBezTo>
                <a:lnTo>
                  <a:pt x="8926" y="166420"/>
                </a:lnTo>
                <a:cubicBezTo>
                  <a:pt x="9834" y="163545"/>
                  <a:pt x="9153" y="160368"/>
                  <a:pt x="8699" y="157380"/>
                </a:cubicBezTo>
                <a:cubicBezTo>
                  <a:pt x="8245" y="154430"/>
                  <a:pt x="8018" y="151707"/>
                  <a:pt x="9040" y="149815"/>
                </a:cubicBezTo>
                <a:cubicBezTo>
                  <a:pt x="10363" y="147281"/>
                  <a:pt x="12255" y="146374"/>
                  <a:pt x="14637" y="145541"/>
                </a:cubicBezTo>
                <a:cubicBezTo>
                  <a:pt x="18533" y="144142"/>
                  <a:pt x="19100" y="144256"/>
                  <a:pt x="22051" y="141797"/>
                </a:cubicBezTo>
                <a:cubicBezTo>
                  <a:pt x="24131" y="139641"/>
                  <a:pt x="25644" y="136918"/>
                  <a:pt x="27459" y="134989"/>
                </a:cubicBezTo>
                <a:cubicBezTo>
                  <a:pt x="29388" y="132909"/>
                  <a:pt x="31241" y="131925"/>
                  <a:pt x="34154" y="132379"/>
                </a:cubicBezTo>
                <a:cubicBezTo>
                  <a:pt x="37217" y="132833"/>
                  <a:pt x="39865" y="134951"/>
                  <a:pt x="42437" y="138431"/>
                </a:cubicBezTo>
                <a:lnTo>
                  <a:pt x="49850" y="151896"/>
                </a:lnTo>
                <a:cubicBezTo>
                  <a:pt x="53443" y="159422"/>
                  <a:pt x="66152" y="170202"/>
                  <a:pt x="65358" y="177955"/>
                </a:cubicBezTo>
                <a:close/>
                <a:moveTo>
                  <a:pt x="64828" y="168159"/>
                </a:moveTo>
                <a:cubicBezTo>
                  <a:pt x="63277" y="165663"/>
                  <a:pt x="61197" y="163016"/>
                  <a:pt x="59382" y="160746"/>
                </a:cubicBezTo>
                <a:cubicBezTo>
                  <a:pt x="62067" y="160746"/>
                  <a:pt x="64752" y="159914"/>
                  <a:pt x="65698" y="157380"/>
                </a:cubicBezTo>
                <a:cubicBezTo>
                  <a:pt x="66568" y="155035"/>
                  <a:pt x="65698" y="151744"/>
                  <a:pt x="62899" y="147962"/>
                </a:cubicBezTo>
                <a:cubicBezTo>
                  <a:pt x="57793" y="141078"/>
                  <a:pt x="48413" y="135670"/>
                  <a:pt x="48413" y="135670"/>
                </a:cubicBezTo>
                <a:cubicBezTo>
                  <a:pt x="43307" y="132493"/>
                  <a:pt x="40432" y="128597"/>
                  <a:pt x="39109" y="124361"/>
                </a:cubicBezTo>
                <a:cubicBezTo>
                  <a:pt x="37785" y="120125"/>
                  <a:pt x="37974" y="115548"/>
                  <a:pt x="38995" y="111047"/>
                </a:cubicBezTo>
                <a:cubicBezTo>
                  <a:pt x="40962" y="102386"/>
                  <a:pt x="46030" y="93951"/>
                  <a:pt x="49283" y="88656"/>
                </a:cubicBezTo>
                <a:cubicBezTo>
                  <a:pt x="50153" y="88013"/>
                  <a:pt x="49585" y="89867"/>
                  <a:pt x="45992" y="96523"/>
                </a:cubicBezTo>
                <a:cubicBezTo>
                  <a:pt x="42777" y="102613"/>
                  <a:pt x="36764" y="116683"/>
                  <a:pt x="45009" y="127689"/>
                </a:cubicBezTo>
                <a:cubicBezTo>
                  <a:pt x="45236" y="119860"/>
                  <a:pt x="47089" y="111879"/>
                  <a:pt x="50228" y="104428"/>
                </a:cubicBezTo>
                <a:cubicBezTo>
                  <a:pt x="54767" y="94065"/>
                  <a:pt x="64336" y="76099"/>
                  <a:pt x="65093" y="61802"/>
                </a:cubicBezTo>
                <a:cubicBezTo>
                  <a:pt x="65509" y="62105"/>
                  <a:pt x="66833" y="63013"/>
                  <a:pt x="67438" y="63353"/>
                </a:cubicBezTo>
                <a:cubicBezTo>
                  <a:pt x="69178" y="64374"/>
                  <a:pt x="70501" y="65887"/>
                  <a:pt x="72203" y="67249"/>
                </a:cubicBezTo>
                <a:cubicBezTo>
                  <a:pt x="76893" y="71031"/>
                  <a:pt x="82983" y="70728"/>
                  <a:pt x="88240" y="67703"/>
                </a:cubicBezTo>
                <a:cubicBezTo>
                  <a:pt x="90585" y="66379"/>
                  <a:pt x="92476" y="64866"/>
                  <a:pt x="94254" y="64298"/>
                </a:cubicBezTo>
                <a:cubicBezTo>
                  <a:pt x="97998" y="63126"/>
                  <a:pt x="100986" y="61046"/>
                  <a:pt x="102688" y="58625"/>
                </a:cubicBezTo>
                <a:cubicBezTo>
                  <a:pt x="105601" y="70123"/>
                  <a:pt x="112409" y="86727"/>
                  <a:pt x="116758" y="94821"/>
                </a:cubicBezTo>
                <a:cubicBezTo>
                  <a:pt x="119066" y="99133"/>
                  <a:pt x="123680" y="108248"/>
                  <a:pt x="125685" y="119255"/>
                </a:cubicBezTo>
                <a:cubicBezTo>
                  <a:pt x="126933" y="119217"/>
                  <a:pt x="128332" y="119406"/>
                  <a:pt x="129807" y="119784"/>
                </a:cubicBezTo>
                <a:cubicBezTo>
                  <a:pt x="135027" y="106282"/>
                  <a:pt x="125382" y="91720"/>
                  <a:pt x="120995" y="87673"/>
                </a:cubicBezTo>
                <a:cubicBezTo>
                  <a:pt x="119217" y="85933"/>
                  <a:pt x="119141" y="85177"/>
                  <a:pt x="120011" y="85214"/>
                </a:cubicBezTo>
                <a:cubicBezTo>
                  <a:pt x="124777" y="89451"/>
                  <a:pt x="131055" y="97961"/>
                  <a:pt x="133325" y="107530"/>
                </a:cubicBezTo>
                <a:cubicBezTo>
                  <a:pt x="134384" y="111917"/>
                  <a:pt x="134573" y="116494"/>
                  <a:pt x="133476" y="121032"/>
                </a:cubicBezTo>
                <a:cubicBezTo>
                  <a:pt x="139679" y="123604"/>
                  <a:pt x="147054" y="127803"/>
                  <a:pt x="145088" y="134195"/>
                </a:cubicBezTo>
                <a:cubicBezTo>
                  <a:pt x="144256" y="134157"/>
                  <a:pt x="143877" y="134195"/>
                  <a:pt x="143499" y="134195"/>
                </a:cubicBezTo>
                <a:cubicBezTo>
                  <a:pt x="144709" y="130375"/>
                  <a:pt x="142024" y="127538"/>
                  <a:pt x="134876" y="124323"/>
                </a:cubicBezTo>
                <a:cubicBezTo>
                  <a:pt x="127462" y="121070"/>
                  <a:pt x="121259" y="121070"/>
                  <a:pt x="120389" y="129051"/>
                </a:cubicBezTo>
                <a:cubicBezTo>
                  <a:pt x="115813" y="130639"/>
                  <a:pt x="113468" y="134611"/>
                  <a:pt x="112295" y="139376"/>
                </a:cubicBezTo>
                <a:cubicBezTo>
                  <a:pt x="111236" y="143613"/>
                  <a:pt x="110934" y="148719"/>
                  <a:pt x="110631" y="154468"/>
                </a:cubicBezTo>
                <a:cubicBezTo>
                  <a:pt x="110442" y="157380"/>
                  <a:pt x="109270" y="161276"/>
                  <a:pt x="108059" y="165436"/>
                </a:cubicBezTo>
                <a:cubicBezTo>
                  <a:pt x="95918" y="174098"/>
                  <a:pt x="79049" y="177880"/>
                  <a:pt x="64828" y="168159"/>
                </a:cubicBezTo>
                <a:close/>
                <a:moveTo>
                  <a:pt x="162183" y="163810"/>
                </a:moveTo>
                <a:cubicBezTo>
                  <a:pt x="161843" y="170164"/>
                  <a:pt x="146601" y="171337"/>
                  <a:pt x="138280" y="181397"/>
                </a:cubicBezTo>
                <a:cubicBezTo>
                  <a:pt x="133287" y="187336"/>
                  <a:pt x="127160" y="190626"/>
                  <a:pt x="121789" y="191042"/>
                </a:cubicBezTo>
                <a:cubicBezTo>
                  <a:pt x="116418" y="191458"/>
                  <a:pt x="111766" y="189227"/>
                  <a:pt x="109043" y="183742"/>
                </a:cubicBezTo>
                <a:cubicBezTo>
                  <a:pt x="107265" y="179544"/>
                  <a:pt x="108135" y="175005"/>
                  <a:pt x="109459" y="170013"/>
                </a:cubicBezTo>
                <a:cubicBezTo>
                  <a:pt x="110858" y="164642"/>
                  <a:pt x="112938" y="159120"/>
                  <a:pt x="113203" y="154657"/>
                </a:cubicBezTo>
                <a:cubicBezTo>
                  <a:pt x="113506" y="148908"/>
                  <a:pt x="113846" y="143877"/>
                  <a:pt x="114792" y="140019"/>
                </a:cubicBezTo>
                <a:cubicBezTo>
                  <a:pt x="115775" y="136124"/>
                  <a:pt x="117288" y="133514"/>
                  <a:pt x="119973" y="132039"/>
                </a:cubicBezTo>
                <a:cubicBezTo>
                  <a:pt x="120087" y="131963"/>
                  <a:pt x="120238" y="131925"/>
                  <a:pt x="120352" y="131850"/>
                </a:cubicBezTo>
                <a:cubicBezTo>
                  <a:pt x="120654" y="136842"/>
                  <a:pt x="123113" y="141911"/>
                  <a:pt x="127462" y="143007"/>
                </a:cubicBezTo>
                <a:cubicBezTo>
                  <a:pt x="132228" y="144256"/>
                  <a:pt x="139074" y="140171"/>
                  <a:pt x="141986" y="136842"/>
                </a:cubicBezTo>
                <a:cubicBezTo>
                  <a:pt x="145390" y="136729"/>
                  <a:pt x="147924" y="136502"/>
                  <a:pt x="150534" y="138771"/>
                </a:cubicBezTo>
                <a:cubicBezTo>
                  <a:pt x="154279" y="141986"/>
                  <a:pt x="153219" y="150232"/>
                  <a:pt x="157002" y="154505"/>
                </a:cubicBezTo>
                <a:cubicBezTo>
                  <a:pt x="161011" y="158893"/>
                  <a:pt x="162297" y="161881"/>
                  <a:pt x="162183" y="163810"/>
                </a:cubicBezTo>
                <a:close/>
                <a:moveTo>
                  <a:pt x="65584" y="56242"/>
                </a:moveTo>
                <a:cubicBezTo>
                  <a:pt x="66341" y="56961"/>
                  <a:pt x="67362" y="57944"/>
                  <a:pt x="68610" y="58928"/>
                </a:cubicBezTo>
                <a:cubicBezTo>
                  <a:pt x="71107" y="60894"/>
                  <a:pt x="74586" y="62937"/>
                  <a:pt x="78936" y="62937"/>
                </a:cubicBezTo>
                <a:cubicBezTo>
                  <a:pt x="83323" y="62937"/>
                  <a:pt x="87446" y="60705"/>
                  <a:pt x="90963" y="58852"/>
                </a:cubicBezTo>
                <a:cubicBezTo>
                  <a:pt x="92817" y="57869"/>
                  <a:pt x="95086" y="56204"/>
                  <a:pt x="96561" y="54918"/>
                </a:cubicBezTo>
                <a:cubicBezTo>
                  <a:pt x="98036" y="53632"/>
                  <a:pt x="98793" y="52536"/>
                  <a:pt x="97734" y="52422"/>
                </a:cubicBezTo>
                <a:cubicBezTo>
                  <a:pt x="96675" y="52309"/>
                  <a:pt x="96750" y="53406"/>
                  <a:pt x="95464" y="54351"/>
                </a:cubicBezTo>
                <a:cubicBezTo>
                  <a:pt x="93800" y="55561"/>
                  <a:pt x="91796" y="57150"/>
                  <a:pt x="90207" y="58058"/>
                </a:cubicBezTo>
                <a:cubicBezTo>
                  <a:pt x="87408" y="59646"/>
                  <a:pt x="82832" y="61916"/>
                  <a:pt x="78898" y="61916"/>
                </a:cubicBezTo>
                <a:cubicBezTo>
                  <a:pt x="74964" y="61916"/>
                  <a:pt x="71825" y="60100"/>
                  <a:pt x="69480" y="58247"/>
                </a:cubicBezTo>
                <a:cubicBezTo>
                  <a:pt x="68308" y="57301"/>
                  <a:pt x="67324" y="56356"/>
                  <a:pt x="66568" y="55637"/>
                </a:cubicBezTo>
                <a:cubicBezTo>
                  <a:pt x="66000" y="55108"/>
                  <a:pt x="65849" y="53897"/>
                  <a:pt x="64941" y="53784"/>
                </a:cubicBezTo>
                <a:cubicBezTo>
                  <a:pt x="64412" y="53746"/>
                  <a:pt x="64261" y="55183"/>
                  <a:pt x="65584" y="56242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7" name="Text 15"/>
          <p:cNvSpPr/>
          <p:nvPr/>
        </p:nvSpPr>
        <p:spPr>
          <a:xfrm>
            <a:off x="2340086" y="2832159"/>
            <a:ext cx="1646041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Linux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2344121" y="3025811"/>
            <a:ext cx="1637972" cy="1291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62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Ubuntu/Debian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062907" y="2473096"/>
            <a:ext cx="1597628" cy="782676"/>
          </a:xfrm>
          <a:custGeom>
            <a:avLst/>
            <a:gdLst/>
            <a:ahLst/>
            <a:cxnLst/>
            <a:rect l="l" t="t" r="r" b="b"/>
            <a:pathLst>
              <a:path w="1597628" h="782676">
                <a:moveTo>
                  <a:pt x="32278" y="0"/>
                </a:moveTo>
                <a:lnTo>
                  <a:pt x="1565350" y="0"/>
                </a:lnTo>
                <a:cubicBezTo>
                  <a:pt x="1583177" y="0"/>
                  <a:pt x="1597628" y="14451"/>
                  <a:pt x="1597628" y="32278"/>
                </a:cubicBezTo>
                <a:lnTo>
                  <a:pt x="1597628" y="750399"/>
                </a:lnTo>
                <a:cubicBezTo>
                  <a:pt x="1597628" y="768225"/>
                  <a:pt x="1583177" y="782676"/>
                  <a:pt x="1565350" y="782676"/>
                </a:cubicBezTo>
                <a:lnTo>
                  <a:pt x="32278" y="782676"/>
                </a:lnTo>
                <a:cubicBezTo>
                  <a:pt x="14451" y="782676"/>
                  <a:pt x="0" y="768225"/>
                  <a:pt x="0" y="750399"/>
                </a:cubicBezTo>
                <a:lnTo>
                  <a:pt x="0" y="32278"/>
                </a:lnTo>
                <a:cubicBezTo>
                  <a:pt x="0" y="14463"/>
                  <a:pt x="14463" y="0"/>
                  <a:pt x="32278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4787085" y="2573956"/>
            <a:ext cx="145239" cy="193652"/>
          </a:xfrm>
          <a:custGeom>
            <a:avLst/>
            <a:gdLst/>
            <a:ahLst/>
            <a:cxnLst/>
            <a:rect l="l" t="t" r="r" b="b"/>
            <a:pathLst>
              <a:path w="145239" h="193652">
                <a:moveTo>
                  <a:pt x="120692" y="101629"/>
                </a:moveTo>
                <a:cubicBezTo>
                  <a:pt x="120616" y="87749"/>
                  <a:pt x="126895" y="77272"/>
                  <a:pt x="139603" y="69556"/>
                </a:cubicBezTo>
                <a:cubicBezTo>
                  <a:pt x="132493" y="59382"/>
                  <a:pt x="121751" y="53784"/>
                  <a:pt x="107568" y="52687"/>
                </a:cubicBezTo>
                <a:cubicBezTo>
                  <a:pt x="94141" y="51628"/>
                  <a:pt x="79465" y="60516"/>
                  <a:pt x="74095" y="60516"/>
                </a:cubicBezTo>
                <a:cubicBezTo>
                  <a:pt x="68421" y="60516"/>
                  <a:pt x="55410" y="53065"/>
                  <a:pt x="45198" y="53065"/>
                </a:cubicBezTo>
                <a:cubicBezTo>
                  <a:pt x="24093" y="53406"/>
                  <a:pt x="1664" y="69896"/>
                  <a:pt x="1664" y="103445"/>
                </a:cubicBezTo>
                <a:cubicBezTo>
                  <a:pt x="1664" y="113354"/>
                  <a:pt x="3480" y="123604"/>
                  <a:pt x="7111" y="134157"/>
                </a:cubicBezTo>
                <a:cubicBezTo>
                  <a:pt x="11952" y="148038"/>
                  <a:pt x="29426" y="182078"/>
                  <a:pt x="47657" y="181511"/>
                </a:cubicBezTo>
                <a:cubicBezTo>
                  <a:pt x="57188" y="181284"/>
                  <a:pt x="63920" y="174741"/>
                  <a:pt x="76326" y="174741"/>
                </a:cubicBezTo>
                <a:cubicBezTo>
                  <a:pt x="88354" y="174741"/>
                  <a:pt x="94594" y="181511"/>
                  <a:pt x="105223" y="181511"/>
                </a:cubicBezTo>
                <a:cubicBezTo>
                  <a:pt x="123604" y="181246"/>
                  <a:pt x="139414" y="150307"/>
                  <a:pt x="144029" y="136388"/>
                </a:cubicBezTo>
                <a:cubicBezTo>
                  <a:pt x="119368" y="124777"/>
                  <a:pt x="120692" y="102348"/>
                  <a:pt x="120692" y="101629"/>
                </a:cubicBezTo>
                <a:close/>
                <a:moveTo>
                  <a:pt x="99284" y="39525"/>
                </a:moveTo>
                <a:cubicBezTo>
                  <a:pt x="109610" y="27270"/>
                  <a:pt x="108664" y="16112"/>
                  <a:pt x="108362" y="12103"/>
                </a:cubicBezTo>
                <a:cubicBezTo>
                  <a:pt x="99247" y="12633"/>
                  <a:pt x="88694" y="18306"/>
                  <a:pt x="82680" y="25303"/>
                </a:cubicBezTo>
                <a:cubicBezTo>
                  <a:pt x="76061" y="32792"/>
                  <a:pt x="72166" y="42059"/>
                  <a:pt x="72998" y="52498"/>
                </a:cubicBezTo>
                <a:cubicBezTo>
                  <a:pt x="82869" y="53254"/>
                  <a:pt x="91871" y="48186"/>
                  <a:pt x="99284" y="39525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1" name="Text 19"/>
          <p:cNvSpPr/>
          <p:nvPr/>
        </p:nvSpPr>
        <p:spPr>
          <a:xfrm>
            <a:off x="4038701" y="2832159"/>
            <a:ext cx="1646041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9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macOS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042735" y="3025811"/>
            <a:ext cx="1637972" cy="1291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62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10.15+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28508" y="3530113"/>
            <a:ext cx="5268945" cy="1274875"/>
          </a:xfrm>
          <a:custGeom>
            <a:avLst/>
            <a:gdLst/>
            <a:ahLst/>
            <a:cxnLst/>
            <a:rect l="l" t="t" r="r" b="b"/>
            <a:pathLst>
              <a:path w="5268945" h="1274875">
                <a:moveTo>
                  <a:pt x="64547" y="0"/>
                </a:moveTo>
                <a:lnTo>
                  <a:pt x="5204398" y="0"/>
                </a:lnTo>
                <a:cubicBezTo>
                  <a:pt x="5240046" y="0"/>
                  <a:pt x="5268945" y="28899"/>
                  <a:pt x="5268945" y="64547"/>
                </a:cubicBezTo>
                <a:lnTo>
                  <a:pt x="5268945" y="1210328"/>
                </a:lnTo>
                <a:cubicBezTo>
                  <a:pt x="5268945" y="1245976"/>
                  <a:pt x="5240046" y="1274875"/>
                  <a:pt x="5204398" y="1274875"/>
                </a:cubicBezTo>
                <a:lnTo>
                  <a:pt x="64547" y="1274875"/>
                </a:lnTo>
                <a:cubicBezTo>
                  <a:pt x="28899" y="1274875"/>
                  <a:pt x="0" y="1245976"/>
                  <a:pt x="0" y="1210328"/>
                </a:cubicBezTo>
                <a:lnTo>
                  <a:pt x="0" y="64547"/>
                </a:lnTo>
                <a:cubicBezTo>
                  <a:pt x="0" y="28923"/>
                  <a:pt x="28923" y="0"/>
                  <a:pt x="64547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681816" y="3695523"/>
            <a:ext cx="161377" cy="161377"/>
          </a:xfrm>
          <a:custGeom>
            <a:avLst/>
            <a:gdLst/>
            <a:ahLst/>
            <a:cxnLst/>
            <a:rect l="l" t="t" r="r" b="b"/>
            <a:pathLst>
              <a:path w="161377" h="161377">
                <a:moveTo>
                  <a:pt x="20172" y="20172"/>
                </a:moveTo>
                <a:cubicBezTo>
                  <a:pt x="9046" y="20172"/>
                  <a:pt x="0" y="29218"/>
                  <a:pt x="0" y="40344"/>
                </a:cubicBezTo>
                <a:lnTo>
                  <a:pt x="0" y="42677"/>
                </a:lnTo>
                <a:cubicBezTo>
                  <a:pt x="0" y="44820"/>
                  <a:pt x="1387" y="46648"/>
                  <a:pt x="3183" y="47814"/>
                </a:cubicBezTo>
                <a:cubicBezTo>
                  <a:pt x="7344" y="50525"/>
                  <a:pt x="10086" y="55190"/>
                  <a:pt x="10086" y="60516"/>
                </a:cubicBezTo>
                <a:cubicBezTo>
                  <a:pt x="10086" y="65843"/>
                  <a:pt x="7344" y="70508"/>
                  <a:pt x="3183" y="73218"/>
                </a:cubicBezTo>
                <a:cubicBezTo>
                  <a:pt x="1387" y="74385"/>
                  <a:pt x="0" y="76213"/>
                  <a:pt x="0" y="78356"/>
                </a:cubicBezTo>
                <a:lnTo>
                  <a:pt x="0" y="95817"/>
                </a:lnTo>
                <a:lnTo>
                  <a:pt x="161377" y="95817"/>
                </a:lnTo>
                <a:lnTo>
                  <a:pt x="161377" y="78356"/>
                </a:lnTo>
                <a:cubicBezTo>
                  <a:pt x="161377" y="76213"/>
                  <a:pt x="159990" y="74385"/>
                  <a:pt x="158193" y="73218"/>
                </a:cubicBezTo>
                <a:cubicBezTo>
                  <a:pt x="154033" y="70508"/>
                  <a:pt x="151291" y="65843"/>
                  <a:pt x="151291" y="60516"/>
                </a:cubicBezTo>
                <a:cubicBezTo>
                  <a:pt x="151291" y="55190"/>
                  <a:pt x="154033" y="50525"/>
                  <a:pt x="158193" y="47814"/>
                </a:cubicBezTo>
                <a:cubicBezTo>
                  <a:pt x="159990" y="46648"/>
                  <a:pt x="161377" y="44820"/>
                  <a:pt x="161377" y="42677"/>
                </a:cubicBezTo>
                <a:lnTo>
                  <a:pt x="161377" y="40344"/>
                </a:lnTo>
                <a:cubicBezTo>
                  <a:pt x="161377" y="29218"/>
                  <a:pt x="152331" y="20172"/>
                  <a:pt x="141205" y="20172"/>
                </a:cubicBezTo>
                <a:lnTo>
                  <a:pt x="20172" y="20172"/>
                </a:lnTo>
                <a:close/>
                <a:moveTo>
                  <a:pt x="161377" y="131118"/>
                </a:moveTo>
                <a:lnTo>
                  <a:pt x="161377" y="110946"/>
                </a:lnTo>
                <a:lnTo>
                  <a:pt x="0" y="110946"/>
                </a:lnTo>
                <a:lnTo>
                  <a:pt x="0" y="131118"/>
                </a:lnTo>
                <a:cubicBezTo>
                  <a:pt x="0" y="136697"/>
                  <a:pt x="4507" y="141205"/>
                  <a:pt x="10086" y="141205"/>
                </a:cubicBezTo>
                <a:lnTo>
                  <a:pt x="30258" y="141205"/>
                </a:lnTo>
                <a:lnTo>
                  <a:pt x="30258" y="133640"/>
                </a:lnTo>
                <a:cubicBezTo>
                  <a:pt x="30258" y="129448"/>
                  <a:pt x="33631" y="126075"/>
                  <a:pt x="37823" y="126075"/>
                </a:cubicBezTo>
                <a:cubicBezTo>
                  <a:pt x="42015" y="126075"/>
                  <a:pt x="45387" y="129448"/>
                  <a:pt x="45387" y="133640"/>
                </a:cubicBezTo>
                <a:lnTo>
                  <a:pt x="45387" y="141205"/>
                </a:lnTo>
                <a:lnTo>
                  <a:pt x="73124" y="141205"/>
                </a:lnTo>
                <a:lnTo>
                  <a:pt x="73124" y="133640"/>
                </a:lnTo>
                <a:cubicBezTo>
                  <a:pt x="73124" y="129448"/>
                  <a:pt x="76496" y="126075"/>
                  <a:pt x="80688" y="126075"/>
                </a:cubicBezTo>
                <a:cubicBezTo>
                  <a:pt x="84880" y="126075"/>
                  <a:pt x="88253" y="129448"/>
                  <a:pt x="88253" y="133640"/>
                </a:cubicBezTo>
                <a:lnTo>
                  <a:pt x="88253" y="141205"/>
                </a:lnTo>
                <a:lnTo>
                  <a:pt x="115989" y="141205"/>
                </a:lnTo>
                <a:lnTo>
                  <a:pt x="115989" y="133640"/>
                </a:lnTo>
                <a:cubicBezTo>
                  <a:pt x="115989" y="129448"/>
                  <a:pt x="119362" y="126075"/>
                  <a:pt x="123554" y="126075"/>
                </a:cubicBezTo>
                <a:cubicBezTo>
                  <a:pt x="127746" y="126075"/>
                  <a:pt x="131118" y="129448"/>
                  <a:pt x="131118" y="133640"/>
                </a:cubicBezTo>
                <a:lnTo>
                  <a:pt x="131118" y="141205"/>
                </a:lnTo>
                <a:lnTo>
                  <a:pt x="151291" y="141205"/>
                </a:lnTo>
                <a:cubicBezTo>
                  <a:pt x="156869" y="141205"/>
                  <a:pt x="161377" y="136697"/>
                  <a:pt x="161377" y="131118"/>
                </a:cubicBezTo>
                <a:close/>
                <a:moveTo>
                  <a:pt x="50430" y="50430"/>
                </a:moveTo>
                <a:lnTo>
                  <a:pt x="50430" y="70602"/>
                </a:lnTo>
                <a:cubicBezTo>
                  <a:pt x="50430" y="76181"/>
                  <a:pt x="45923" y="80688"/>
                  <a:pt x="40344" y="80688"/>
                </a:cubicBezTo>
                <a:cubicBezTo>
                  <a:pt x="34765" y="80688"/>
                  <a:pt x="30258" y="76181"/>
                  <a:pt x="30258" y="70602"/>
                </a:cubicBezTo>
                <a:lnTo>
                  <a:pt x="30258" y="50430"/>
                </a:lnTo>
                <a:cubicBezTo>
                  <a:pt x="30258" y="44851"/>
                  <a:pt x="34765" y="40344"/>
                  <a:pt x="40344" y="40344"/>
                </a:cubicBezTo>
                <a:cubicBezTo>
                  <a:pt x="45923" y="40344"/>
                  <a:pt x="50430" y="44851"/>
                  <a:pt x="50430" y="50430"/>
                </a:cubicBezTo>
                <a:close/>
                <a:moveTo>
                  <a:pt x="90774" y="50430"/>
                </a:moveTo>
                <a:lnTo>
                  <a:pt x="90774" y="70602"/>
                </a:lnTo>
                <a:cubicBezTo>
                  <a:pt x="90774" y="76181"/>
                  <a:pt x="86267" y="80688"/>
                  <a:pt x="80688" y="80688"/>
                </a:cubicBezTo>
                <a:cubicBezTo>
                  <a:pt x="75109" y="80688"/>
                  <a:pt x="70602" y="76181"/>
                  <a:pt x="70602" y="70602"/>
                </a:cubicBezTo>
                <a:lnTo>
                  <a:pt x="70602" y="50430"/>
                </a:lnTo>
                <a:cubicBezTo>
                  <a:pt x="70602" y="44851"/>
                  <a:pt x="75109" y="40344"/>
                  <a:pt x="80688" y="40344"/>
                </a:cubicBezTo>
                <a:cubicBezTo>
                  <a:pt x="86267" y="40344"/>
                  <a:pt x="90774" y="44851"/>
                  <a:pt x="90774" y="50430"/>
                </a:cubicBezTo>
                <a:close/>
                <a:moveTo>
                  <a:pt x="131118" y="50430"/>
                </a:moveTo>
                <a:lnTo>
                  <a:pt x="131118" y="70602"/>
                </a:lnTo>
                <a:cubicBezTo>
                  <a:pt x="131118" y="76181"/>
                  <a:pt x="126611" y="80688"/>
                  <a:pt x="121032" y="80688"/>
                </a:cubicBezTo>
                <a:cubicBezTo>
                  <a:pt x="115454" y="80688"/>
                  <a:pt x="110946" y="76181"/>
                  <a:pt x="110946" y="70602"/>
                </a:cubicBezTo>
                <a:lnTo>
                  <a:pt x="110946" y="50430"/>
                </a:lnTo>
                <a:cubicBezTo>
                  <a:pt x="110946" y="44851"/>
                  <a:pt x="115454" y="40344"/>
                  <a:pt x="121032" y="40344"/>
                </a:cubicBezTo>
                <a:cubicBezTo>
                  <a:pt x="126611" y="40344"/>
                  <a:pt x="131118" y="44851"/>
                  <a:pt x="131118" y="5043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5" name="Text 23"/>
          <p:cNvSpPr/>
          <p:nvPr/>
        </p:nvSpPr>
        <p:spPr>
          <a:xfrm>
            <a:off x="960191" y="3663248"/>
            <a:ext cx="1218393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4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Donanım Önerileri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61644" y="4280514"/>
            <a:ext cx="2452924" cy="8069"/>
          </a:xfrm>
          <a:custGeom>
            <a:avLst/>
            <a:gdLst/>
            <a:ahLst/>
            <a:cxnLst/>
            <a:rect l="l" t="t" r="r" b="b"/>
            <a:pathLst>
              <a:path w="2452924" h="8069">
                <a:moveTo>
                  <a:pt x="0" y="0"/>
                </a:moveTo>
                <a:lnTo>
                  <a:pt x="2452924" y="0"/>
                </a:lnTo>
                <a:lnTo>
                  <a:pt x="2452924" y="8069"/>
                </a:lnTo>
                <a:lnTo>
                  <a:pt x="0" y="8069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  <a:ln/>
        </p:spPr>
      </p:sp>
      <p:sp>
        <p:nvSpPr>
          <p:cNvPr id="27" name="Text 25"/>
          <p:cNvSpPr/>
          <p:nvPr/>
        </p:nvSpPr>
        <p:spPr>
          <a:xfrm>
            <a:off x="661644" y="4050552"/>
            <a:ext cx="798814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Minimum RAM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2874394" y="4050552"/>
            <a:ext cx="298547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 GB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209503" y="4280514"/>
            <a:ext cx="2452924" cy="8069"/>
          </a:xfrm>
          <a:custGeom>
            <a:avLst/>
            <a:gdLst/>
            <a:ahLst/>
            <a:cxnLst/>
            <a:rect l="l" t="t" r="r" b="b"/>
            <a:pathLst>
              <a:path w="2452924" h="8069">
                <a:moveTo>
                  <a:pt x="0" y="0"/>
                </a:moveTo>
                <a:lnTo>
                  <a:pt x="2452924" y="0"/>
                </a:lnTo>
                <a:lnTo>
                  <a:pt x="2452924" y="8069"/>
                </a:lnTo>
                <a:lnTo>
                  <a:pt x="0" y="8069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  <a:ln/>
        </p:spPr>
      </p:sp>
      <p:sp>
        <p:nvSpPr>
          <p:cNvPr id="30" name="Text 28"/>
          <p:cNvSpPr/>
          <p:nvPr/>
        </p:nvSpPr>
        <p:spPr>
          <a:xfrm>
            <a:off x="3209503" y="4050552"/>
            <a:ext cx="742332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Önerilen RAM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356946" y="4050552"/>
            <a:ext cx="363097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b="1" dirty="0">
                <a:solidFill>
                  <a:srgbClr val="3FB9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 GB+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61644" y="4445925"/>
            <a:ext cx="411510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İşlemci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2518105" y="4445925"/>
            <a:ext cx="653575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2+ Çekirdek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209503" y="4445925"/>
            <a:ext cx="564818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Depolama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381152" y="4445925"/>
            <a:ext cx="338891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 GB+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197239" y="1424148"/>
            <a:ext cx="5672386" cy="3800418"/>
          </a:xfrm>
          <a:custGeom>
            <a:avLst/>
            <a:gdLst/>
            <a:ahLst/>
            <a:cxnLst/>
            <a:rect l="l" t="t" r="r" b="b"/>
            <a:pathLst>
              <a:path w="5672386" h="3800418">
                <a:moveTo>
                  <a:pt x="64569" y="0"/>
                </a:moveTo>
                <a:lnTo>
                  <a:pt x="5607817" y="0"/>
                </a:lnTo>
                <a:cubicBezTo>
                  <a:pt x="5643478" y="0"/>
                  <a:pt x="5672386" y="28909"/>
                  <a:pt x="5672386" y="64569"/>
                </a:cubicBezTo>
                <a:lnTo>
                  <a:pt x="5672386" y="3735849"/>
                </a:lnTo>
                <a:cubicBezTo>
                  <a:pt x="5672386" y="3771510"/>
                  <a:pt x="5643478" y="3800418"/>
                  <a:pt x="5607817" y="3800418"/>
                </a:cubicBezTo>
                <a:lnTo>
                  <a:pt x="64569" y="3800418"/>
                </a:lnTo>
                <a:cubicBezTo>
                  <a:pt x="28909" y="3800418"/>
                  <a:pt x="0" y="3771510"/>
                  <a:pt x="0" y="3735849"/>
                </a:cubicBezTo>
                <a:lnTo>
                  <a:pt x="0" y="64569"/>
                </a:lnTo>
                <a:cubicBezTo>
                  <a:pt x="0" y="28932"/>
                  <a:pt x="28932" y="0"/>
                  <a:pt x="64569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6431235" y="1654110"/>
            <a:ext cx="169445" cy="193652"/>
          </a:xfrm>
          <a:custGeom>
            <a:avLst/>
            <a:gdLst/>
            <a:ahLst/>
            <a:cxnLst/>
            <a:rect l="l" t="t" r="r" b="b"/>
            <a:pathLst>
              <a:path w="169445" h="193652">
                <a:moveTo>
                  <a:pt x="96826" y="12103"/>
                </a:moveTo>
                <a:cubicBezTo>
                  <a:pt x="96826" y="5409"/>
                  <a:pt x="91417" y="0"/>
                  <a:pt x="84723" y="0"/>
                </a:cubicBezTo>
                <a:cubicBezTo>
                  <a:pt x="78028" y="0"/>
                  <a:pt x="72619" y="5409"/>
                  <a:pt x="72619" y="12103"/>
                </a:cubicBezTo>
                <a:lnTo>
                  <a:pt x="72619" y="91796"/>
                </a:lnTo>
                <a:lnTo>
                  <a:pt x="56961" y="76137"/>
                </a:lnTo>
                <a:cubicBezTo>
                  <a:pt x="52233" y="71409"/>
                  <a:pt x="44555" y="71409"/>
                  <a:pt x="39827" y="76137"/>
                </a:cubicBezTo>
                <a:cubicBezTo>
                  <a:pt x="35099" y="80865"/>
                  <a:pt x="35099" y="88543"/>
                  <a:pt x="39827" y="93271"/>
                </a:cubicBezTo>
                <a:lnTo>
                  <a:pt x="76137" y="129580"/>
                </a:lnTo>
                <a:cubicBezTo>
                  <a:pt x="80865" y="134308"/>
                  <a:pt x="88543" y="134308"/>
                  <a:pt x="93271" y="129580"/>
                </a:cubicBezTo>
                <a:lnTo>
                  <a:pt x="129580" y="93271"/>
                </a:lnTo>
                <a:cubicBezTo>
                  <a:pt x="134308" y="88543"/>
                  <a:pt x="134308" y="80865"/>
                  <a:pt x="129580" y="76137"/>
                </a:cubicBezTo>
                <a:cubicBezTo>
                  <a:pt x="124853" y="71409"/>
                  <a:pt x="117175" y="71409"/>
                  <a:pt x="112447" y="76137"/>
                </a:cubicBezTo>
                <a:lnTo>
                  <a:pt x="96826" y="91796"/>
                </a:lnTo>
                <a:lnTo>
                  <a:pt x="96826" y="12103"/>
                </a:lnTo>
                <a:close/>
                <a:moveTo>
                  <a:pt x="24206" y="121032"/>
                </a:moveTo>
                <a:cubicBezTo>
                  <a:pt x="10855" y="121032"/>
                  <a:pt x="0" y="131888"/>
                  <a:pt x="0" y="145239"/>
                </a:cubicBezTo>
                <a:lnTo>
                  <a:pt x="0" y="157342"/>
                </a:lnTo>
                <a:cubicBezTo>
                  <a:pt x="0" y="170694"/>
                  <a:pt x="10855" y="181549"/>
                  <a:pt x="24206" y="181549"/>
                </a:cubicBezTo>
                <a:lnTo>
                  <a:pt x="145239" y="181549"/>
                </a:lnTo>
                <a:cubicBezTo>
                  <a:pt x="158590" y="181549"/>
                  <a:pt x="169445" y="170694"/>
                  <a:pt x="169445" y="157342"/>
                </a:cubicBezTo>
                <a:lnTo>
                  <a:pt x="169445" y="145239"/>
                </a:lnTo>
                <a:cubicBezTo>
                  <a:pt x="169445" y="131888"/>
                  <a:pt x="158590" y="121032"/>
                  <a:pt x="145239" y="121032"/>
                </a:cubicBezTo>
                <a:lnTo>
                  <a:pt x="127500" y="121032"/>
                </a:lnTo>
                <a:lnTo>
                  <a:pt x="106092" y="142440"/>
                </a:lnTo>
                <a:cubicBezTo>
                  <a:pt x="94292" y="154241"/>
                  <a:pt x="75116" y="154241"/>
                  <a:pt x="63315" y="142440"/>
                </a:cubicBezTo>
                <a:lnTo>
                  <a:pt x="41945" y="121032"/>
                </a:lnTo>
                <a:lnTo>
                  <a:pt x="24206" y="121032"/>
                </a:lnTo>
                <a:close/>
                <a:moveTo>
                  <a:pt x="139187" y="142213"/>
                </a:moveTo>
                <a:cubicBezTo>
                  <a:pt x="144197" y="142213"/>
                  <a:pt x="148265" y="146281"/>
                  <a:pt x="148265" y="151291"/>
                </a:cubicBezTo>
                <a:cubicBezTo>
                  <a:pt x="148265" y="156301"/>
                  <a:pt x="144197" y="160368"/>
                  <a:pt x="139187" y="160368"/>
                </a:cubicBezTo>
                <a:cubicBezTo>
                  <a:pt x="134177" y="160368"/>
                  <a:pt x="130110" y="156301"/>
                  <a:pt x="130110" y="151291"/>
                </a:cubicBezTo>
                <a:cubicBezTo>
                  <a:pt x="130110" y="146281"/>
                  <a:pt x="134177" y="142213"/>
                  <a:pt x="139187" y="142213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8" name="Text 36"/>
          <p:cNvSpPr/>
          <p:nvPr/>
        </p:nvSpPr>
        <p:spPr>
          <a:xfrm>
            <a:off x="6636990" y="1621835"/>
            <a:ext cx="5131775" cy="258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25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Yazılım Gereksinimleri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98959" y="2013173"/>
            <a:ext cx="5268945" cy="911778"/>
          </a:xfrm>
          <a:custGeom>
            <a:avLst/>
            <a:gdLst/>
            <a:ahLst/>
            <a:cxnLst/>
            <a:rect l="l" t="t" r="r" b="b"/>
            <a:pathLst>
              <a:path w="5268945" h="911778">
                <a:moveTo>
                  <a:pt x="64554" y="0"/>
                </a:moveTo>
                <a:lnTo>
                  <a:pt x="5204391" y="0"/>
                </a:lnTo>
                <a:cubicBezTo>
                  <a:pt x="5240043" y="0"/>
                  <a:pt x="5268945" y="28902"/>
                  <a:pt x="5268945" y="64554"/>
                </a:cubicBezTo>
                <a:lnTo>
                  <a:pt x="5268945" y="847224"/>
                </a:lnTo>
                <a:cubicBezTo>
                  <a:pt x="5268945" y="882876"/>
                  <a:pt x="5240043" y="911778"/>
                  <a:pt x="5204391" y="911778"/>
                </a:cubicBezTo>
                <a:lnTo>
                  <a:pt x="64554" y="911778"/>
                </a:lnTo>
                <a:cubicBezTo>
                  <a:pt x="28902" y="911778"/>
                  <a:pt x="0" y="882876"/>
                  <a:pt x="0" y="847224"/>
                </a:cubicBezTo>
                <a:lnTo>
                  <a:pt x="0" y="64554"/>
                </a:lnTo>
                <a:cubicBezTo>
                  <a:pt x="0" y="28926"/>
                  <a:pt x="28926" y="0"/>
                  <a:pt x="64554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6568405" y="2243134"/>
            <a:ext cx="169445" cy="193652"/>
          </a:xfrm>
          <a:custGeom>
            <a:avLst/>
            <a:gdLst/>
            <a:ahLst/>
            <a:cxnLst/>
            <a:rect l="l" t="t" r="r" b="b"/>
            <a:pathLst>
              <a:path w="169445" h="193652">
                <a:moveTo>
                  <a:pt x="166344" y="75834"/>
                </a:moveTo>
                <a:cubicBezTo>
                  <a:pt x="163432" y="64147"/>
                  <a:pt x="157909" y="55335"/>
                  <a:pt x="146147" y="55335"/>
                </a:cubicBezTo>
                <a:lnTo>
                  <a:pt x="130980" y="55335"/>
                </a:lnTo>
                <a:lnTo>
                  <a:pt x="130980" y="73262"/>
                </a:lnTo>
                <a:cubicBezTo>
                  <a:pt x="130980" y="87181"/>
                  <a:pt x="119179" y="98906"/>
                  <a:pt x="105714" y="98906"/>
                </a:cubicBezTo>
                <a:lnTo>
                  <a:pt x="65320" y="98906"/>
                </a:lnTo>
                <a:cubicBezTo>
                  <a:pt x="54275" y="98906"/>
                  <a:pt x="45122" y="108362"/>
                  <a:pt x="45122" y="119444"/>
                </a:cubicBezTo>
                <a:lnTo>
                  <a:pt x="45122" y="157947"/>
                </a:lnTo>
                <a:cubicBezTo>
                  <a:pt x="45122" y="168916"/>
                  <a:pt x="54654" y="175346"/>
                  <a:pt x="65320" y="178485"/>
                </a:cubicBezTo>
                <a:cubicBezTo>
                  <a:pt x="78104" y="182229"/>
                  <a:pt x="90396" y="182910"/>
                  <a:pt x="105714" y="178485"/>
                </a:cubicBezTo>
                <a:cubicBezTo>
                  <a:pt x="115889" y="175535"/>
                  <a:pt x="125912" y="169597"/>
                  <a:pt x="125912" y="157947"/>
                </a:cubicBezTo>
                <a:lnTo>
                  <a:pt x="125912" y="142554"/>
                </a:lnTo>
                <a:lnTo>
                  <a:pt x="85555" y="142554"/>
                </a:lnTo>
                <a:lnTo>
                  <a:pt x="85555" y="137410"/>
                </a:lnTo>
                <a:lnTo>
                  <a:pt x="146147" y="137410"/>
                </a:lnTo>
                <a:cubicBezTo>
                  <a:pt x="157909" y="137410"/>
                  <a:pt x="162259" y="129202"/>
                  <a:pt x="166344" y="116910"/>
                </a:cubicBezTo>
                <a:cubicBezTo>
                  <a:pt x="170580" y="104239"/>
                  <a:pt x="170391" y="92060"/>
                  <a:pt x="166344" y="75834"/>
                </a:cubicBezTo>
                <a:close/>
                <a:moveTo>
                  <a:pt x="108248" y="168197"/>
                </a:moveTo>
                <a:cubicBezTo>
                  <a:pt x="105370" y="168399"/>
                  <a:pt x="102619" y="166978"/>
                  <a:pt x="101118" y="164513"/>
                </a:cubicBezTo>
                <a:cubicBezTo>
                  <a:pt x="99617" y="162048"/>
                  <a:pt x="99617" y="158952"/>
                  <a:pt x="101118" y="156488"/>
                </a:cubicBezTo>
                <a:cubicBezTo>
                  <a:pt x="102619" y="154023"/>
                  <a:pt x="105370" y="152602"/>
                  <a:pt x="108248" y="152803"/>
                </a:cubicBezTo>
                <a:cubicBezTo>
                  <a:pt x="111127" y="152602"/>
                  <a:pt x="113878" y="154023"/>
                  <a:pt x="115378" y="156488"/>
                </a:cubicBezTo>
                <a:cubicBezTo>
                  <a:pt x="116879" y="158952"/>
                  <a:pt x="116879" y="162048"/>
                  <a:pt x="115378" y="164513"/>
                </a:cubicBezTo>
                <a:cubicBezTo>
                  <a:pt x="113878" y="166978"/>
                  <a:pt x="111127" y="168399"/>
                  <a:pt x="108248" y="168197"/>
                </a:cubicBezTo>
                <a:close/>
                <a:moveTo>
                  <a:pt x="63466" y="93838"/>
                </a:moveTo>
                <a:lnTo>
                  <a:pt x="103861" y="93838"/>
                </a:lnTo>
                <a:cubicBezTo>
                  <a:pt x="115094" y="93838"/>
                  <a:pt x="124058" y="84571"/>
                  <a:pt x="124058" y="73300"/>
                </a:cubicBezTo>
                <a:lnTo>
                  <a:pt x="124058" y="34759"/>
                </a:lnTo>
                <a:cubicBezTo>
                  <a:pt x="124058" y="23790"/>
                  <a:pt x="114830" y="15583"/>
                  <a:pt x="103861" y="13730"/>
                </a:cubicBezTo>
                <a:cubicBezTo>
                  <a:pt x="90320" y="11498"/>
                  <a:pt x="75607" y="11612"/>
                  <a:pt x="63466" y="13767"/>
                </a:cubicBezTo>
                <a:cubicBezTo>
                  <a:pt x="46371" y="16793"/>
                  <a:pt x="43269" y="23110"/>
                  <a:pt x="43269" y="34797"/>
                </a:cubicBezTo>
                <a:lnTo>
                  <a:pt x="43269" y="50191"/>
                </a:lnTo>
                <a:lnTo>
                  <a:pt x="83701" y="50191"/>
                </a:lnTo>
                <a:lnTo>
                  <a:pt x="83701" y="55335"/>
                </a:lnTo>
                <a:lnTo>
                  <a:pt x="28102" y="55335"/>
                </a:lnTo>
                <a:cubicBezTo>
                  <a:pt x="16339" y="55335"/>
                  <a:pt x="6052" y="62407"/>
                  <a:pt x="2837" y="75834"/>
                </a:cubicBezTo>
                <a:cubicBezTo>
                  <a:pt x="-870" y="91228"/>
                  <a:pt x="-1021" y="100835"/>
                  <a:pt x="2837" y="116910"/>
                </a:cubicBezTo>
                <a:cubicBezTo>
                  <a:pt x="5711" y="128862"/>
                  <a:pt x="12557" y="137410"/>
                  <a:pt x="24320" y="137410"/>
                </a:cubicBezTo>
                <a:lnTo>
                  <a:pt x="38201" y="137410"/>
                </a:lnTo>
                <a:lnTo>
                  <a:pt x="38201" y="118952"/>
                </a:lnTo>
                <a:cubicBezTo>
                  <a:pt x="38201" y="105601"/>
                  <a:pt x="49737" y="93838"/>
                  <a:pt x="63466" y="93838"/>
                </a:cubicBezTo>
                <a:close/>
                <a:moveTo>
                  <a:pt x="60970" y="24471"/>
                </a:moveTo>
                <a:cubicBezTo>
                  <a:pt x="65229" y="24471"/>
                  <a:pt x="68686" y="27929"/>
                  <a:pt x="68686" y="32187"/>
                </a:cubicBezTo>
                <a:cubicBezTo>
                  <a:pt x="68686" y="36446"/>
                  <a:pt x="65229" y="39903"/>
                  <a:pt x="60970" y="39903"/>
                </a:cubicBezTo>
                <a:cubicBezTo>
                  <a:pt x="56712" y="39903"/>
                  <a:pt x="53254" y="36446"/>
                  <a:pt x="53254" y="32187"/>
                </a:cubicBezTo>
                <a:cubicBezTo>
                  <a:pt x="53254" y="27929"/>
                  <a:pt x="56712" y="24471"/>
                  <a:pt x="60970" y="24471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41" name="Text 39"/>
          <p:cNvSpPr/>
          <p:nvPr/>
        </p:nvSpPr>
        <p:spPr>
          <a:xfrm>
            <a:off x="6870986" y="2146308"/>
            <a:ext cx="1129636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4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Python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870986" y="2372236"/>
            <a:ext cx="1113498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Vulnerability Scanner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0995796" y="2222962"/>
            <a:ext cx="532543" cy="233996"/>
          </a:xfrm>
          <a:custGeom>
            <a:avLst/>
            <a:gdLst/>
            <a:ahLst/>
            <a:cxnLst/>
            <a:rect l="l" t="t" r="r" b="b"/>
            <a:pathLst>
              <a:path w="532543" h="233996">
                <a:moveTo>
                  <a:pt x="32275" y="0"/>
                </a:moveTo>
                <a:lnTo>
                  <a:pt x="500268" y="0"/>
                </a:lnTo>
                <a:cubicBezTo>
                  <a:pt x="518093" y="0"/>
                  <a:pt x="532543" y="14450"/>
                  <a:pt x="532543" y="32275"/>
                </a:cubicBezTo>
                <a:lnTo>
                  <a:pt x="532543" y="201721"/>
                </a:lnTo>
                <a:cubicBezTo>
                  <a:pt x="532543" y="219546"/>
                  <a:pt x="518093" y="233996"/>
                  <a:pt x="500268" y="233996"/>
                </a:cubicBezTo>
                <a:lnTo>
                  <a:pt x="32275" y="233996"/>
                </a:lnTo>
                <a:cubicBezTo>
                  <a:pt x="14450" y="233996"/>
                  <a:pt x="0" y="219546"/>
                  <a:pt x="0" y="201721"/>
                </a:cubicBezTo>
                <a:lnTo>
                  <a:pt x="0" y="32275"/>
                </a:lnTo>
                <a:cubicBezTo>
                  <a:pt x="0" y="14450"/>
                  <a:pt x="14450" y="0"/>
                  <a:pt x="32275" y="0"/>
                </a:cubicBezTo>
                <a:close/>
              </a:path>
            </a:pathLst>
          </a:custGeom>
          <a:solidFill>
            <a:srgbClr val="3FB950">
              <a:alpha val="10196"/>
            </a:srgbClr>
          </a:solidFill>
          <a:ln w="12700">
            <a:solidFill>
              <a:srgbClr val="3FB950">
                <a:alpha val="30196"/>
              </a:srgbClr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10991762" y="2218928"/>
            <a:ext cx="580956" cy="225927"/>
          </a:xfrm>
          <a:prstGeom prst="rect">
            <a:avLst/>
          </a:prstGeom>
          <a:noFill/>
          <a:ln/>
        </p:spPr>
        <p:txBody>
          <a:bodyPr wrap="square" lIns="96826" tIns="32275" rIns="96826" bIns="32275" rtlCol="0" anchor="ctr"/>
          <a:lstStyle/>
          <a:p>
            <a:pPr>
              <a:lnSpc>
                <a:spcPct val="120000"/>
              </a:lnSpc>
            </a:pPr>
            <a:r>
              <a:rPr lang="en-US" sz="889" b="1" dirty="0">
                <a:solidFill>
                  <a:srgbClr val="3FB9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v3.10+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550250" y="2662713"/>
            <a:ext cx="84723" cy="96826"/>
          </a:xfrm>
          <a:custGeom>
            <a:avLst/>
            <a:gdLst/>
            <a:ahLst/>
            <a:cxnLst/>
            <a:rect l="l" t="t" r="r" b="b"/>
            <a:pathLst>
              <a:path w="84723" h="96826">
                <a:moveTo>
                  <a:pt x="82226" y="13257"/>
                </a:moveTo>
                <a:cubicBezTo>
                  <a:pt x="84931" y="15224"/>
                  <a:pt x="85536" y="19006"/>
                  <a:pt x="83569" y="21710"/>
                </a:cubicBezTo>
                <a:lnTo>
                  <a:pt x="35156" y="88278"/>
                </a:lnTo>
                <a:cubicBezTo>
                  <a:pt x="34116" y="89715"/>
                  <a:pt x="32509" y="90604"/>
                  <a:pt x="30731" y="90755"/>
                </a:cubicBezTo>
                <a:cubicBezTo>
                  <a:pt x="28953" y="90907"/>
                  <a:pt x="27232" y="90245"/>
                  <a:pt x="25984" y="88997"/>
                </a:cubicBezTo>
                <a:lnTo>
                  <a:pt x="1778" y="64790"/>
                </a:lnTo>
                <a:cubicBezTo>
                  <a:pt x="-586" y="62426"/>
                  <a:pt x="-586" y="58587"/>
                  <a:pt x="1778" y="56223"/>
                </a:cubicBezTo>
                <a:cubicBezTo>
                  <a:pt x="4142" y="53859"/>
                  <a:pt x="7981" y="53859"/>
                  <a:pt x="10344" y="56223"/>
                </a:cubicBezTo>
                <a:lnTo>
                  <a:pt x="29539" y="75418"/>
                </a:lnTo>
                <a:lnTo>
                  <a:pt x="73792" y="14581"/>
                </a:lnTo>
                <a:cubicBezTo>
                  <a:pt x="75759" y="11876"/>
                  <a:pt x="79541" y="11271"/>
                  <a:pt x="82245" y="13238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46" name="Text 44"/>
          <p:cNvSpPr/>
          <p:nvPr/>
        </p:nvSpPr>
        <p:spPr>
          <a:xfrm>
            <a:off x="6717678" y="2630438"/>
            <a:ext cx="1799349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requests, beautifulsoup4, colorama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98959" y="3062120"/>
            <a:ext cx="5268945" cy="911778"/>
          </a:xfrm>
          <a:custGeom>
            <a:avLst/>
            <a:gdLst/>
            <a:ahLst/>
            <a:cxnLst/>
            <a:rect l="l" t="t" r="r" b="b"/>
            <a:pathLst>
              <a:path w="5268945" h="911778">
                <a:moveTo>
                  <a:pt x="64554" y="0"/>
                </a:moveTo>
                <a:lnTo>
                  <a:pt x="5204391" y="0"/>
                </a:lnTo>
                <a:cubicBezTo>
                  <a:pt x="5240043" y="0"/>
                  <a:pt x="5268945" y="28902"/>
                  <a:pt x="5268945" y="64554"/>
                </a:cubicBezTo>
                <a:lnTo>
                  <a:pt x="5268945" y="847224"/>
                </a:lnTo>
                <a:cubicBezTo>
                  <a:pt x="5268945" y="882876"/>
                  <a:pt x="5240043" y="911778"/>
                  <a:pt x="5204391" y="911778"/>
                </a:cubicBezTo>
                <a:lnTo>
                  <a:pt x="64554" y="911778"/>
                </a:lnTo>
                <a:cubicBezTo>
                  <a:pt x="28902" y="911778"/>
                  <a:pt x="0" y="882876"/>
                  <a:pt x="0" y="847224"/>
                </a:cubicBezTo>
                <a:lnTo>
                  <a:pt x="0" y="64554"/>
                </a:lnTo>
                <a:cubicBezTo>
                  <a:pt x="0" y="28926"/>
                  <a:pt x="28926" y="0"/>
                  <a:pt x="64554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6544198" y="3292082"/>
            <a:ext cx="217858" cy="193652"/>
          </a:xfrm>
          <a:custGeom>
            <a:avLst/>
            <a:gdLst/>
            <a:ahLst/>
            <a:cxnLst/>
            <a:rect l="l" t="t" r="r" b="b"/>
            <a:pathLst>
              <a:path w="217858" h="193652">
                <a:moveTo>
                  <a:pt x="136464" y="454"/>
                </a:moveTo>
                <a:cubicBezTo>
                  <a:pt x="130034" y="-1399"/>
                  <a:pt x="123340" y="2345"/>
                  <a:pt x="121486" y="8775"/>
                </a:cubicBezTo>
                <a:lnTo>
                  <a:pt x="73073" y="178220"/>
                </a:lnTo>
                <a:cubicBezTo>
                  <a:pt x="71220" y="184650"/>
                  <a:pt x="74964" y="191345"/>
                  <a:pt x="81394" y="193198"/>
                </a:cubicBezTo>
                <a:cubicBezTo>
                  <a:pt x="87824" y="195051"/>
                  <a:pt x="94519" y="191307"/>
                  <a:pt x="96372" y="184877"/>
                </a:cubicBezTo>
                <a:lnTo>
                  <a:pt x="144785" y="15432"/>
                </a:lnTo>
                <a:cubicBezTo>
                  <a:pt x="146638" y="9002"/>
                  <a:pt x="142894" y="2307"/>
                  <a:pt x="136464" y="454"/>
                </a:cubicBezTo>
                <a:close/>
                <a:moveTo>
                  <a:pt x="160897" y="51930"/>
                </a:moveTo>
                <a:cubicBezTo>
                  <a:pt x="156170" y="56658"/>
                  <a:pt x="156170" y="64336"/>
                  <a:pt x="160897" y="69064"/>
                </a:cubicBezTo>
                <a:lnTo>
                  <a:pt x="188659" y="96826"/>
                </a:lnTo>
                <a:lnTo>
                  <a:pt x="160897" y="124588"/>
                </a:lnTo>
                <a:cubicBezTo>
                  <a:pt x="156170" y="129316"/>
                  <a:pt x="156170" y="136994"/>
                  <a:pt x="160897" y="141721"/>
                </a:cubicBezTo>
                <a:cubicBezTo>
                  <a:pt x="165625" y="146449"/>
                  <a:pt x="173303" y="146449"/>
                  <a:pt x="178031" y="141721"/>
                </a:cubicBezTo>
                <a:lnTo>
                  <a:pt x="214341" y="105412"/>
                </a:lnTo>
                <a:cubicBezTo>
                  <a:pt x="219069" y="100684"/>
                  <a:pt x="219069" y="93006"/>
                  <a:pt x="214341" y="88278"/>
                </a:cubicBezTo>
                <a:lnTo>
                  <a:pt x="178031" y="51968"/>
                </a:lnTo>
                <a:cubicBezTo>
                  <a:pt x="173303" y="47240"/>
                  <a:pt x="165625" y="47240"/>
                  <a:pt x="160897" y="51968"/>
                </a:cubicBezTo>
                <a:close/>
                <a:moveTo>
                  <a:pt x="56999" y="51930"/>
                </a:moveTo>
                <a:cubicBezTo>
                  <a:pt x="52271" y="47203"/>
                  <a:pt x="44593" y="47203"/>
                  <a:pt x="39865" y="51930"/>
                </a:cubicBezTo>
                <a:lnTo>
                  <a:pt x="3555" y="88240"/>
                </a:lnTo>
                <a:cubicBezTo>
                  <a:pt x="-1173" y="92968"/>
                  <a:pt x="-1173" y="100646"/>
                  <a:pt x="3555" y="105374"/>
                </a:cubicBezTo>
                <a:lnTo>
                  <a:pt x="39865" y="141684"/>
                </a:lnTo>
                <a:cubicBezTo>
                  <a:pt x="44593" y="146411"/>
                  <a:pt x="52271" y="146411"/>
                  <a:pt x="56999" y="141684"/>
                </a:cubicBezTo>
                <a:cubicBezTo>
                  <a:pt x="61727" y="136956"/>
                  <a:pt x="61727" y="129278"/>
                  <a:pt x="56999" y="124550"/>
                </a:cubicBezTo>
                <a:lnTo>
                  <a:pt x="29237" y="96826"/>
                </a:lnTo>
                <a:lnTo>
                  <a:pt x="56961" y="69064"/>
                </a:lnTo>
                <a:cubicBezTo>
                  <a:pt x="61689" y="64336"/>
                  <a:pt x="61689" y="56658"/>
                  <a:pt x="56961" y="5193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49" name="Text 47"/>
          <p:cNvSpPr/>
          <p:nvPr/>
        </p:nvSpPr>
        <p:spPr>
          <a:xfrm>
            <a:off x="6870986" y="3195256"/>
            <a:ext cx="718126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4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Go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870986" y="3421183"/>
            <a:ext cx="701988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Port Scanner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1021768" y="3271910"/>
            <a:ext cx="508336" cy="233996"/>
          </a:xfrm>
          <a:custGeom>
            <a:avLst/>
            <a:gdLst/>
            <a:ahLst/>
            <a:cxnLst/>
            <a:rect l="l" t="t" r="r" b="b"/>
            <a:pathLst>
              <a:path w="508336" h="233996">
                <a:moveTo>
                  <a:pt x="32275" y="0"/>
                </a:moveTo>
                <a:lnTo>
                  <a:pt x="476061" y="0"/>
                </a:lnTo>
                <a:cubicBezTo>
                  <a:pt x="493886" y="0"/>
                  <a:pt x="508336" y="14450"/>
                  <a:pt x="508336" y="32275"/>
                </a:cubicBezTo>
                <a:lnTo>
                  <a:pt x="508336" y="201721"/>
                </a:lnTo>
                <a:cubicBezTo>
                  <a:pt x="508336" y="219546"/>
                  <a:pt x="493886" y="233996"/>
                  <a:pt x="476061" y="233996"/>
                </a:cubicBezTo>
                <a:lnTo>
                  <a:pt x="32275" y="233996"/>
                </a:lnTo>
                <a:cubicBezTo>
                  <a:pt x="14450" y="233996"/>
                  <a:pt x="0" y="219546"/>
                  <a:pt x="0" y="201721"/>
                </a:cubicBezTo>
                <a:lnTo>
                  <a:pt x="0" y="32275"/>
                </a:lnTo>
                <a:cubicBezTo>
                  <a:pt x="0" y="14450"/>
                  <a:pt x="14450" y="0"/>
                  <a:pt x="32275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 w="1270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11017733" y="3267876"/>
            <a:ext cx="556749" cy="225927"/>
          </a:xfrm>
          <a:prstGeom prst="rect">
            <a:avLst/>
          </a:prstGeom>
          <a:noFill/>
          <a:ln/>
        </p:spPr>
        <p:txBody>
          <a:bodyPr wrap="square" lIns="96826" tIns="32275" rIns="96826" bIns="32275" rtlCol="0" anchor="ctr"/>
          <a:lstStyle/>
          <a:p>
            <a:pPr>
              <a:lnSpc>
                <a:spcPct val="120000"/>
              </a:lnSpc>
            </a:pPr>
            <a:r>
              <a:rPr lang="en-US" sz="889" b="1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v1.19+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550250" y="3711661"/>
            <a:ext cx="84723" cy="96826"/>
          </a:xfrm>
          <a:custGeom>
            <a:avLst/>
            <a:gdLst/>
            <a:ahLst/>
            <a:cxnLst/>
            <a:rect l="l" t="t" r="r" b="b"/>
            <a:pathLst>
              <a:path w="84723" h="96826">
                <a:moveTo>
                  <a:pt x="82226" y="13257"/>
                </a:moveTo>
                <a:cubicBezTo>
                  <a:pt x="84931" y="15224"/>
                  <a:pt x="85536" y="19006"/>
                  <a:pt x="83569" y="21710"/>
                </a:cubicBezTo>
                <a:lnTo>
                  <a:pt x="35156" y="88278"/>
                </a:lnTo>
                <a:cubicBezTo>
                  <a:pt x="34116" y="89715"/>
                  <a:pt x="32509" y="90604"/>
                  <a:pt x="30731" y="90755"/>
                </a:cubicBezTo>
                <a:cubicBezTo>
                  <a:pt x="28953" y="90907"/>
                  <a:pt x="27232" y="90245"/>
                  <a:pt x="25984" y="88997"/>
                </a:cubicBezTo>
                <a:lnTo>
                  <a:pt x="1778" y="64790"/>
                </a:lnTo>
                <a:cubicBezTo>
                  <a:pt x="-586" y="62426"/>
                  <a:pt x="-586" y="58587"/>
                  <a:pt x="1778" y="56223"/>
                </a:cubicBezTo>
                <a:cubicBezTo>
                  <a:pt x="4142" y="53859"/>
                  <a:pt x="7981" y="53859"/>
                  <a:pt x="10344" y="56223"/>
                </a:cubicBezTo>
                <a:lnTo>
                  <a:pt x="29539" y="75418"/>
                </a:lnTo>
                <a:lnTo>
                  <a:pt x="73792" y="14581"/>
                </a:lnTo>
                <a:cubicBezTo>
                  <a:pt x="75759" y="11876"/>
                  <a:pt x="79541" y="11271"/>
                  <a:pt x="82245" y="13238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54" name="Text 52"/>
          <p:cNvSpPr/>
          <p:nvPr/>
        </p:nvSpPr>
        <p:spPr>
          <a:xfrm>
            <a:off x="6717678" y="3679386"/>
            <a:ext cx="1839693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net, sync, time (standart kütüphane)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398959" y="4111068"/>
            <a:ext cx="5268945" cy="911778"/>
          </a:xfrm>
          <a:custGeom>
            <a:avLst/>
            <a:gdLst/>
            <a:ahLst/>
            <a:cxnLst/>
            <a:rect l="l" t="t" r="r" b="b"/>
            <a:pathLst>
              <a:path w="5268945" h="911778">
                <a:moveTo>
                  <a:pt x="64554" y="0"/>
                </a:moveTo>
                <a:lnTo>
                  <a:pt x="5204391" y="0"/>
                </a:lnTo>
                <a:cubicBezTo>
                  <a:pt x="5240043" y="0"/>
                  <a:pt x="5268945" y="28902"/>
                  <a:pt x="5268945" y="64554"/>
                </a:cubicBezTo>
                <a:lnTo>
                  <a:pt x="5268945" y="847224"/>
                </a:lnTo>
                <a:cubicBezTo>
                  <a:pt x="5268945" y="882876"/>
                  <a:pt x="5240043" y="911778"/>
                  <a:pt x="5204391" y="911778"/>
                </a:cubicBezTo>
                <a:lnTo>
                  <a:pt x="64554" y="911778"/>
                </a:lnTo>
                <a:cubicBezTo>
                  <a:pt x="28902" y="911778"/>
                  <a:pt x="0" y="882876"/>
                  <a:pt x="0" y="847224"/>
                </a:cubicBezTo>
                <a:lnTo>
                  <a:pt x="0" y="64554"/>
                </a:lnTo>
                <a:cubicBezTo>
                  <a:pt x="0" y="28926"/>
                  <a:pt x="28926" y="0"/>
                  <a:pt x="64554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6568405" y="4341030"/>
            <a:ext cx="169445" cy="193652"/>
          </a:xfrm>
          <a:custGeom>
            <a:avLst/>
            <a:gdLst/>
            <a:ahLst/>
            <a:cxnLst/>
            <a:rect l="l" t="t" r="r" b="b"/>
            <a:pathLst>
              <a:path w="169445" h="193652">
                <a:moveTo>
                  <a:pt x="83550" y="46635"/>
                </a:moveTo>
                <a:cubicBezTo>
                  <a:pt x="83928" y="46824"/>
                  <a:pt x="84231" y="47278"/>
                  <a:pt x="84685" y="47278"/>
                </a:cubicBezTo>
                <a:cubicBezTo>
                  <a:pt x="85101" y="47278"/>
                  <a:pt x="85744" y="47127"/>
                  <a:pt x="85782" y="46711"/>
                </a:cubicBezTo>
                <a:cubicBezTo>
                  <a:pt x="85857" y="46181"/>
                  <a:pt x="85063" y="45841"/>
                  <a:pt x="84571" y="45614"/>
                </a:cubicBezTo>
                <a:cubicBezTo>
                  <a:pt x="83928" y="45349"/>
                  <a:pt x="83096" y="45236"/>
                  <a:pt x="82491" y="45576"/>
                </a:cubicBezTo>
                <a:cubicBezTo>
                  <a:pt x="82340" y="45652"/>
                  <a:pt x="82189" y="45841"/>
                  <a:pt x="82264" y="45992"/>
                </a:cubicBezTo>
                <a:cubicBezTo>
                  <a:pt x="82378" y="46484"/>
                  <a:pt x="83134" y="46408"/>
                  <a:pt x="83550" y="46635"/>
                </a:cubicBezTo>
                <a:close/>
                <a:moveTo>
                  <a:pt x="75267" y="47278"/>
                </a:moveTo>
                <a:cubicBezTo>
                  <a:pt x="75721" y="47278"/>
                  <a:pt x="76023" y="46824"/>
                  <a:pt x="76402" y="46635"/>
                </a:cubicBezTo>
                <a:cubicBezTo>
                  <a:pt x="76818" y="46408"/>
                  <a:pt x="77574" y="46484"/>
                  <a:pt x="77726" y="46030"/>
                </a:cubicBezTo>
                <a:cubicBezTo>
                  <a:pt x="77801" y="45879"/>
                  <a:pt x="77650" y="45690"/>
                  <a:pt x="77499" y="45614"/>
                </a:cubicBezTo>
                <a:cubicBezTo>
                  <a:pt x="76893" y="45274"/>
                  <a:pt x="76061" y="45387"/>
                  <a:pt x="75418" y="45652"/>
                </a:cubicBezTo>
                <a:cubicBezTo>
                  <a:pt x="74927" y="45879"/>
                  <a:pt x="74132" y="46219"/>
                  <a:pt x="74208" y="46749"/>
                </a:cubicBezTo>
                <a:cubicBezTo>
                  <a:pt x="74246" y="47127"/>
                  <a:pt x="74889" y="47316"/>
                  <a:pt x="75267" y="47278"/>
                </a:cubicBezTo>
                <a:close/>
                <a:moveTo>
                  <a:pt x="158855" y="152728"/>
                </a:moveTo>
                <a:cubicBezTo>
                  <a:pt x="157493" y="151215"/>
                  <a:pt x="156850" y="148340"/>
                  <a:pt x="156132" y="145277"/>
                </a:cubicBezTo>
                <a:cubicBezTo>
                  <a:pt x="155451" y="142213"/>
                  <a:pt x="154657" y="138923"/>
                  <a:pt x="152160" y="136804"/>
                </a:cubicBezTo>
                <a:cubicBezTo>
                  <a:pt x="151669" y="136388"/>
                  <a:pt x="151177" y="136010"/>
                  <a:pt x="150648" y="135708"/>
                </a:cubicBezTo>
                <a:cubicBezTo>
                  <a:pt x="150156" y="135405"/>
                  <a:pt x="149626" y="135140"/>
                  <a:pt x="149097" y="134951"/>
                </a:cubicBezTo>
                <a:cubicBezTo>
                  <a:pt x="152577" y="124626"/>
                  <a:pt x="151215" y="114338"/>
                  <a:pt x="147697" y="105033"/>
                </a:cubicBezTo>
                <a:cubicBezTo>
                  <a:pt x="143386" y="93649"/>
                  <a:pt x="135859" y="83701"/>
                  <a:pt x="130110" y="76893"/>
                </a:cubicBezTo>
                <a:cubicBezTo>
                  <a:pt x="123642" y="68762"/>
                  <a:pt x="117364" y="61046"/>
                  <a:pt x="117477" y="49661"/>
                </a:cubicBezTo>
                <a:cubicBezTo>
                  <a:pt x="117666" y="32301"/>
                  <a:pt x="119406" y="38"/>
                  <a:pt x="88808" y="0"/>
                </a:cubicBezTo>
                <a:cubicBezTo>
                  <a:pt x="50077" y="-76"/>
                  <a:pt x="59760" y="39109"/>
                  <a:pt x="59344" y="51136"/>
                </a:cubicBezTo>
                <a:cubicBezTo>
                  <a:pt x="58701" y="59987"/>
                  <a:pt x="56923" y="66946"/>
                  <a:pt x="50834" y="75607"/>
                </a:cubicBezTo>
                <a:cubicBezTo>
                  <a:pt x="43685" y="84118"/>
                  <a:pt x="33624" y="97847"/>
                  <a:pt x="28859" y="112182"/>
                </a:cubicBezTo>
                <a:cubicBezTo>
                  <a:pt x="26589" y="118952"/>
                  <a:pt x="25530" y="125836"/>
                  <a:pt x="26514" y="132341"/>
                </a:cubicBezTo>
                <a:cubicBezTo>
                  <a:pt x="24055" y="134535"/>
                  <a:pt x="22202" y="137901"/>
                  <a:pt x="20235" y="139982"/>
                </a:cubicBezTo>
                <a:cubicBezTo>
                  <a:pt x="18647" y="141608"/>
                  <a:pt x="16339" y="142213"/>
                  <a:pt x="13805" y="143121"/>
                </a:cubicBezTo>
                <a:cubicBezTo>
                  <a:pt x="11271" y="144029"/>
                  <a:pt x="8510" y="145390"/>
                  <a:pt x="6808" y="148605"/>
                </a:cubicBezTo>
                <a:cubicBezTo>
                  <a:pt x="6014" y="150080"/>
                  <a:pt x="5749" y="151669"/>
                  <a:pt x="5749" y="153295"/>
                </a:cubicBezTo>
                <a:cubicBezTo>
                  <a:pt x="5749" y="154770"/>
                  <a:pt x="5976" y="156283"/>
                  <a:pt x="6203" y="157758"/>
                </a:cubicBezTo>
                <a:cubicBezTo>
                  <a:pt x="6657" y="160822"/>
                  <a:pt x="7148" y="163696"/>
                  <a:pt x="6505" y="165625"/>
                </a:cubicBezTo>
                <a:cubicBezTo>
                  <a:pt x="4539" y="171072"/>
                  <a:pt x="4274" y="174854"/>
                  <a:pt x="5673" y="177615"/>
                </a:cubicBezTo>
                <a:cubicBezTo>
                  <a:pt x="7111" y="180376"/>
                  <a:pt x="9985" y="181586"/>
                  <a:pt x="13276" y="182267"/>
                </a:cubicBezTo>
                <a:cubicBezTo>
                  <a:pt x="19819" y="183629"/>
                  <a:pt x="28707" y="183288"/>
                  <a:pt x="35705" y="186995"/>
                </a:cubicBezTo>
                <a:cubicBezTo>
                  <a:pt x="43193" y="190929"/>
                  <a:pt x="50796" y="192328"/>
                  <a:pt x="56847" y="190929"/>
                </a:cubicBezTo>
                <a:cubicBezTo>
                  <a:pt x="61235" y="189945"/>
                  <a:pt x="64828" y="187298"/>
                  <a:pt x="66643" y="183288"/>
                </a:cubicBezTo>
                <a:cubicBezTo>
                  <a:pt x="71371" y="183251"/>
                  <a:pt x="76591" y="181246"/>
                  <a:pt x="84912" y="180792"/>
                </a:cubicBezTo>
                <a:cubicBezTo>
                  <a:pt x="90547" y="180338"/>
                  <a:pt x="97620" y="182797"/>
                  <a:pt x="105752" y="182343"/>
                </a:cubicBezTo>
                <a:cubicBezTo>
                  <a:pt x="105979" y="183213"/>
                  <a:pt x="106282" y="184083"/>
                  <a:pt x="106698" y="184877"/>
                </a:cubicBezTo>
                <a:lnTo>
                  <a:pt x="106698" y="184915"/>
                </a:lnTo>
                <a:cubicBezTo>
                  <a:pt x="109837" y="191231"/>
                  <a:pt x="115699" y="194106"/>
                  <a:pt x="121940" y="193614"/>
                </a:cubicBezTo>
                <a:cubicBezTo>
                  <a:pt x="128219" y="193122"/>
                  <a:pt x="134838" y="189454"/>
                  <a:pt x="140209" y="183062"/>
                </a:cubicBezTo>
                <a:cubicBezTo>
                  <a:pt x="145352" y="176859"/>
                  <a:pt x="153825" y="174287"/>
                  <a:pt x="159460" y="170883"/>
                </a:cubicBezTo>
                <a:cubicBezTo>
                  <a:pt x="162259" y="169181"/>
                  <a:pt x="164528" y="167063"/>
                  <a:pt x="164718" y="163961"/>
                </a:cubicBezTo>
                <a:cubicBezTo>
                  <a:pt x="164869" y="160860"/>
                  <a:pt x="163053" y="157418"/>
                  <a:pt x="158855" y="152728"/>
                </a:cubicBezTo>
                <a:close/>
                <a:moveTo>
                  <a:pt x="84647" y="33019"/>
                </a:moveTo>
                <a:cubicBezTo>
                  <a:pt x="88354" y="24623"/>
                  <a:pt x="97582" y="24774"/>
                  <a:pt x="101289" y="32868"/>
                </a:cubicBezTo>
                <a:cubicBezTo>
                  <a:pt x="103747" y="38239"/>
                  <a:pt x="102651" y="44555"/>
                  <a:pt x="99663" y="48148"/>
                </a:cubicBezTo>
                <a:cubicBezTo>
                  <a:pt x="99057" y="47846"/>
                  <a:pt x="97431" y="47165"/>
                  <a:pt x="94897" y="46295"/>
                </a:cubicBezTo>
                <a:cubicBezTo>
                  <a:pt x="95313" y="45841"/>
                  <a:pt x="96069" y="45274"/>
                  <a:pt x="96372" y="44555"/>
                </a:cubicBezTo>
                <a:cubicBezTo>
                  <a:pt x="98188" y="40092"/>
                  <a:pt x="96296" y="34343"/>
                  <a:pt x="92930" y="34229"/>
                </a:cubicBezTo>
                <a:cubicBezTo>
                  <a:pt x="90169" y="34040"/>
                  <a:pt x="87673" y="38314"/>
                  <a:pt x="88467" y="42929"/>
                </a:cubicBezTo>
                <a:cubicBezTo>
                  <a:pt x="86916" y="42172"/>
                  <a:pt x="84912" y="41605"/>
                  <a:pt x="83550" y="41264"/>
                </a:cubicBezTo>
                <a:cubicBezTo>
                  <a:pt x="83172" y="38655"/>
                  <a:pt x="83437" y="35742"/>
                  <a:pt x="84647" y="33019"/>
                </a:cubicBezTo>
                <a:close/>
                <a:moveTo>
                  <a:pt x="69253" y="28670"/>
                </a:moveTo>
                <a:cubicBezTo>
                  <a:pt x="73073" y="28670"/>
                  <a:pt x="77120" y="34040"/>
                  <a:pt x="76477" y="41340"/>
                </a:cubicBezTo>
                <a:cubicBezTo>
                  <a:pt x="75154" y="41718"/>
                  <a:pt x="73792" y="42286"/>
                  <a:pt x="72619" y="43080"/>
                </a:cubicBezTo>
                <a:cubicBezTo>
                  <a:pt x="73073" y="39714"/>
                  <a:pt x="71371" y="35478"/>
                  <a:pt x="68988" y="35667"/>
                </a:cubicBezTo>
                <a:cubicBezTo>
                  <a:pt x="65811" y="35932"/>
                  <a:pt x="65282" y="43685"/>
                  <a:pt x="68308" y="46295"/>
                </a:cubicBezTo>
                <a:cubicBezTo>
                  <a:pt x="68686" y="46597"/>
                  <a:pt x="69026" y="46219"/>
                  <a:pt x="66076" y="48375"/>
                </a:cubicBezTo>
                <a:cubicBezTo>
                  <a:pt x="60176" y="42853"/>
                  <a:pt x="62105" y="28670"/>
                  <a:pt x="69253" y="28670"/>
                </a:cubicBezTo>
                <a:close/>
                <a:moveTo>
                  <a:pt x="64109" y="51628"/>
                </a:moveTo>
                <a:cubicBezTo>
                  <a:pt x="66454" y="49888"/>
                  <a:pt x="69253" y="47846"/>
                  <a:pt x="69442" y="47657"/>
                </a:cubicBezTo>
                <a:cubicBezTo>
                  <a:pt x="71220" y="45992"/>
                  <a:pt x="74548" y="42286"/>
                  <a:pt x="79995" y="42286"/>
                </a:cubicBezTo>
                <a:cubicBezTo>
                  <a:pt x="82680" y="42286"/>
                  <a:pt x="85895" y="43156"/>
                  <a:pt x="89791" y="45652"/>
                </a:cubicBezTo>
                <a:cubicBezTo>
                  <a:pt x="92174" y="47203"/>
                  <a:pt x="94065" y="47316"/>
                  <a:pt x="98339" y="49169"/>
                </a:cubicBezTo>
                <a:cubicBezTo>
                  <a:pt x="101516" y="50493"/>
                  <a:pt x="103521" y="52838"/>
                  <a:pt x="102310" y="56053"/>
                </a:cubicBezTo>
                <a:cubicBezTo>
                  <a:pt x="101327" y="58739"/>
                  <a:pt x="98150" y="61500"/>
                  <a:pt x="93724" y="62899"/>
                </a:cubicBezTo>
                <a:cubicBezTo>
                  <a:pt x="89526" y="64261"/>
                  <a:pt x="86236" y="68951"/>
                  <a:pt x="79276" y="68535"/>
                </a:cubicBezTo>
                <a:cubicBezTo>
                  <a:pt x="77801" y="68459"/>
                  <a:pt x="76629" y="68156"/>
                  <a:pt x="75645" y="67740"/>
                </a:cubicBezTo>
                <a:cubicBezTo>
                  <a:pt x="72619" y="66417"/>
                  <a:pt x="71031" y="63807"/>
                  <a:pt x="68081" y="62067"/>
                </a:cubicBezTo>
                <a:cubicBezTo>
                  <a:pt x="64828" y="60251"/>
                  <a:pt x="63088" y="58133"/>
                  <a:pt x="62521" y="56280"/>
                </a:cubicBezTo>
                <a:cubicBezTo>
                  <a:pt x="61991" y="54427"/>
                  <a:pt x="62521" y="52876"/>
                  <a:pt x="64109" y="51628"/>
                </a:cubicBezTo>
                <a:close/>
                <a:moveTo>
                  <a:pt x="65358" y="177955"/>
                </a:moveTo>
                <a:cubicBezTo>
                  <a:pt x="64336" y="191231"/>
                  <a:pt x="48753" y="190966"/>
                  <a:pt x="36877" y="184764"/>
                </a:cubicBezTo>
                <a:cubicBezTo>
                  <a:pt x="25568" y="178788"/>
                  <a:pt x="10931" y="182305"/>
                  <a:pt x="7943" y="176480"/>
                </a:cubicBezTo>
                <a:cubicBezTo>
                  <a:pt x="7035" y="174703"/>
                  <a:pt x="7035" y="171677"/>
                  <a:pt x="8926" y="166495"/>
                </a:cubicBezTo>
                <a:lnTo>
                  <a:pt x="8926" y="166420"/>
                </a:lnTo>
                <a:cubicBezTo>
                  <a:pt x="9834" y="163545"/>
                  <a:pt x="9153" y="160368"/>
                  <a:pt x="8699" y="157380"/>
                </a:cubicBezTo>
                <a:cubicBezTo>
                  <a:pt x="8245" y="154430"/>
                  <a:pt x="8018" y="151707"/>
                  <a:pt x="9040" y="149815"/>
                </a:cubicBezTo>
                <a:cubicBezTo>
                  <a:pt x="10363" y="147281"/>
                  <a:pt x="12255" y="146374"/>
                  <a:pt x="14637" y="145541"/>
                </a:cubicBezTo>
                <a:cubicBezTo>
                  <a:pt x="18533" y="144142"/>
                  <a:pt x="19100" y="144256"/>
                  <a:pt x="22051" y="141797"/>
                </a:cubicBezTo>
                <a:cubicBezTo>
                  <a:pt x="24131" y="139641"/>
                  <a:pt x="25644" y="136918"/>
                  <a:pt x="27459" y="134989"/>
                </a:cubicBezTo>
                <a:cubicBezTo>
                  <a:pt x="29388" y="132909"/>
                  <a:pt x="31241" y="131925"/>
                  <a:pt x="34154" y="132379"/>
                </a:cubicBezTo>
                <a:cubicBezTo>
                  <a:pt x="37217" y="132833"/>
                  <a:pt x="39865" y="134951"/>
                  <a:pt x="42437" y="138431"/>
                </a:cubicBezTo>
                <a:lnTo>
                  <a:pt x="49850" y="151896"/>
                </a:lnTo>
                <a:cubicBezTo>
                  <a:pt x="53443" y="159422"/>
                  <a:pt x="66152" y="170202"/>
                  <a:pt x="65358" y="177955"/>
                </a:cubicBezTo>
                <a:close/>
                <a:moveTo>
                  <a:pt x="64828" y="168159"/>
                </a:moveTo>
                <a:cubicBezTo>
                  <a:pt x="63277" y="165663"/>
                  <a:pt x="61197" y="163016"/>
                  <a:pt x="59382" y="160746"/>
                </a:cubicBezTo>
                <a:cubicBezTo>
                  <a:pt x="62067" y="160746"/>
                  <a:pt x="64752" y="159914"/>
                  <a:pt x="65698" y="157380"/>
                </a:cubicBezTo>
                <a:cubicBezTo>
                  <a:pt x="66568" y="155035"/>
                  <a:pt x="65698" y="151744"/>
                  <a:pt x="62899" y="147962"/>
                </a:cubicBezTo>
                <a:cubicBezTo>
                  <a:pt x="57793" y="141078"/>
                  <a:pt x="48413" y="135670"/>
                  <a:pt x="48413" y="135670"/>
                </a:cubicBezTo>
                <a:cubicBezTo>
                  <a:pt x="43307" y="132493"/>
                  <a:pt x="40432" y="128597"/>
                  <a:pt x="39109" y="124361"/>
                </a:cubicBezTo>
                <a:cubicBezTo>
                  <a:pt x="37785" y="120125"/>
                  <a:pt x="37974" y="115548"/>
                  <a:pt x="38995" y="111047"/>
                </a:cubicBezTo>
                <a:cubicBezTo>
                  <a:pt x="40962" y="102386"/>
                  <a:pt x="46030" y="93951"/>
                  <a:pt x="49283" y="88656"/>
                </a:cubicBezTo>
                <a:cubicBezTo>
                  <a:pt x="50153" y="88013"/>
                  <a:pt x="49585" y="89867"/>
                  <a:pt x="45992" y="96523"/>
                </a:cubicBezTo>
                <a:cubicBezTo>
                  <a:pt x="42777" y="102613"/>
                  <a:pt x="36764" y="116683"/>
                  <a:pt x="45009" y="127689"/>
                </a:cubicBezTo>
                <a:cubicBezTo>
                  <a:pt x="45236" y="119860"/>
                  <a:pt x="47089" y="111879"/>
                  <a:pt x="50228" y="104428"/>
                </a:cubicBezTo>
                <a:cubicBezTo>
                  <a:pt x="54767" y="94065"/>
                  <a:pt x="64336" y="76099"/>
                  <a:pt x="65093" y="61802"/>
                </a:cubicBezTo>
                <a:cubicBezTo>
                  <a:pt x="65509" y="62105"/>
                  <a:pt x="66833" y="63013"/>
                  <a:pt x="67438" y="63353"/>
                </a:cubicBezTo>
                <a:cubicBezTo>
                  <a:pt x="69178" y="64374"/>
                  <a:pt x="70501" y="65887"/>
                  <a:pt x="72203" y="67249"/>
                </a:cubicBezTo>
                <a:cubicBezTo>
                  <a:pt x="76893" y="71031"/>
                  <a:pt x="82983" y="70728"/>
                  <a:pt x="88240" y="67703"/>
                </a:cubicBezTo>
                <a:cubicBezTo>
                  <a:pt x="90585" y="66379"/>
                  <a:pt x="92476" y="64866"/>
                  <a:pt x="94254" y="64298"/>
                </a:cubicBezTo>
                <a:cubicBezTo>
                  <a:pt x="97998" y="63126"/>
                  <a:pt x="100986" y="61046"/>
                  <a:pt x="102688" y="58625"/>
                </a:cubicBezTo>
                <a:cubicBezTo>
                  <a:pt x="105601" y="70123"/>
                  <a:pt x="112409" y="86727"/>
                  <a:pt x="116758" y="94821"/>
                </a:cubicBezTo>
                <a:cubicBezTo>
                  <a:pt x="119066" y="99133"/>
                  <a:pt x="123680" y="108248"/>
                  <a:pt x="125685" y="119255"/>
                </a:cubicBezTo>
                <a:cubicBezTo>
                  <a:pt x="126933" y="119217"/>
                  <a:pt x="128332" y="119406"/>
                  <a:pt x="129807" y="119784"/>
                </a:cubicBezTo>
                <a:cubicBezTo>
                  <a:pt x="135027" y="106282"/>
                  <a:pt x="125382" y="91720"/>
                  <a:pt x="120995" y="87673"/>
                </a:cubicBezTo>
                <a:cubicBezTo>
                  <a:pt x="119217" y="85933"/>
                  <a:pt x="119141" y="85177"/>
                  <a:pt x="120011" y="85214"/>
                </a:cubicBezTo>
                <a:cubicBezTo>
                  <a:pt x="124777" y="89451"/>
                  <a:pt x="131055" y="97961"/>
                  <a:pt x="133325" y="107530"/>
                </a:cubicBezTo>
                <a:cubicBezTo>
                  <a:pt x="134384" y="111917"/>
                  <a:pt x="134573" y="116494"/>
                  <a:pt x="133476" y="121032"/>
                </a:cubicBezTo>
                <a:cubicBezTo>
                  <a:pt x="139679" y="123604"/>
                  <a:pt x="147054" y="127803"/>
                  <a:pt x="145088" y="134195"/>
                </a:cubicBezTo>
                <a:cubicBezTo>
                  <a:pt x="144256" y="134157"/>
                  <a:pt x="143877" y="134195"/>
                  <a:pt x="143499" y="134195"/>
                </a:cubicBezTo>
                <a:cubicBezTo>
                  <a:pt x="144709" y="130375"/>
                  <a:pt x="142024" y="127538"/>
                  <a:pt x="134876" y="124323"/>
                </a:cubicBezTo>
                <a:cubicBezTo>
                  <a:pt x="127462" y="121070"/>
                  <a:pt x="121259" y="121070"/>
                  <a:pt x="120389" y="129051"/>
                </a:cubicBezTo>
                <a:cubicBezTo>
                  <a:pt x="115813" y="130639"/>
                  <a:pt x="113468" y="134611"/>
                  <a:pt x="112295" y="139376"/>
                </a:cubicBezTo>
                <a:cubicBezTo>
                  <a:pt x="111236" y="143613"/>
                  <a:pt x="110934" y="148719"/>
                  <a:pt x="110631" y="154468"/>
                </a:cubicBezTo>
                <a:cubicBezTo>
                  <a:pt x="110442" y="157380"/>
                  <a:pt x="109270" y="161276"/>
                  <a:pt x="108059" y="165436"/>
                </a:cubicBezTo>
                <a:cubicBezTo>
                  <a:pt x="95918" y="174098"/>
                  <a:pt x="79049" y="177880"/>
                  <a:pt x="64828" y="168159"/>
                </a:cubicBezTo>
                <a:close/>
                <a:moveTo>
                  <a:pt x="162183" y="163810"/>
                </a:moveTo>
                <a:cubicBezTo>
                  <a:pt x="161843" y="170164"/>
                  <a:pt x="146601" y="171337"/>
                  <a:pt x="138280" y="181397"/>
                </a:cubicBezTo>
                <a:cubicBezTo>
                  <a:pt x="133287" y="187336"/>
                  <a:pt x="127160" y="190626"/>
                  <a:pt x="121789" y="191042"/>
                </a:cubicBezTo>
                <a:cubicBezTo>
                  <a:pt x="116418" y="191458"/>
                  <a:pt x="111766" y="189227"/>
                  <a:pt x="109043" y="183742"/>
                </a:cubicBezTo>
                <a:cubicBezTo>
                  <a:pt x="107265" y="179544"/>
                  <a:pt x="108135" y="175005"/>
                  <a:pt x="109459" y="170013"/>
                </a:cubicBezTo>
                <a:cubicBezTo>
                  <a:pt x="110858" y="164642"/>
                  <a:pt x="112938" y="159120"/>
                  <a:pt x="113203" y="154657"/>
                </a:cubicBezTo>
                <a:cubicBezTo>
                  <a:pt x="113506" y="148908"/>
                  <a:pt x="113846" y="143877"/>
                  <a:pt x="114792" y="140019"/>
                </a:cubicBezTo>
                <a:cubicBezTo>
                  <a:pt x="115775" y="136124"/>
                  <a:pt x="117288" y="133514"/>
                  <a:pt x="119973" y="132039"/>
                </a:cubicBezTo>
                <a:cubicBezTo>
                  <a:pt x="120087" y="131963"/>
                  <a:pt x="120238" y="131925"/>
                  <a:pt x="120352" y="131850"/>
                </a:cubicBezTo>
                <a:cubicBezTo>
                  <a:pt x="120654" y="136842"/>
                  <a:pt x="123113" y="141911"/>
                  <a:pt x="127462" y="143007"/>
                </a:cubicBezTo>
                <a:cubicBezTo>
                  <a:pt x="132228" y="144256"/>
                  <a:pt x="139074" y="140171"/>
                  <a:pt x="141986" y="136842"/>
                </a:cubicBezTo>
                <a:cubicBezTo>
                  <a:pt x="145390" y="136729"/>
                  <a:pt x="147924" y="136502"/>
                  <a:pt x="150534" y="138771"/>
                </a:cubicBezTo>
                <a:cubicBezTo>
                  <a:pt x="154279" y="141986"/>
                  <a:pt x="153219" y="150232"/>
                  <a:pt x="157002" y="154505"/>
                </a:cubicBezTo>
                <a:cubicBezTo>
                  <a:pt x="161011" y="158893"/>
                  <a:pt x="162297" y="161881"/>
                  <a:pt x="162183" y="163810"/>
                </a:cubicBezTo>
                <a:close/>
                <a:moveTo>
                  <a:pt x="65584" y="56242"/>
                </a:moveTo>
                <a:cubicBezTo>
                  <a:pt x="66341" y="56961"/>
                  <a:pt x="67362" y="57944"/>
                  <a:pt x="68610" y="58928"/>
                </a:cubicBezTo>
                <a:cubicBezTo>
                  <a:pt x="71107" y="60894"/>
                  <a:pt x="74586" y="62937"/>
                  <a:pt x="78936" y="62937"/>
                </a:cubicBezTo>
                <a:cubicBezTo>
                  <a:pt x="83323" y="62937"/>
                  <a:pt x="87446" y="60705"/>
                  <a:pt x="90963" y="58852"/>
                </a:cubicBezTo>
                <a:cubicBezTo>
                  <a:pt x="92817" y="57869"/>
                  <a:pt x="95086" y="56204"/>
                  <a:pt x="96561" y="54918"/>
                </a:cubicBezTo>
                <a:cubicBezTo>
                  <a:pt x="98036" y="53632"/>
                  <a:pt x="98793" y="52536"/>
                  <a:pt x="97734" y="52422"/>
                </a:cubicBezTo>
                <a:cubicBezTo>
                  <a:pt x="96675" y="52309"/>
                  <a:pt x="96750" y="53406"/>
                  <a:pt x="95464" y="54351"/>
                </a:cubicBezTo>
                <a:cubicBezTo>
                  <a:pt x="93800" y="55561"/>
                  <a:pt x="91796" y="57150"/>
                  <a:pt x="90207" y="58058"/>
                </a:cubicBezTo>
                <a:cubicBezTo>
                  <a:pt x="87408" y="59646"/>
                  <a:pt x="82832" y="61916"/>
                  <a:pt x="78898" y="61916"/>
                </a:cubicBezTo>
                <a:cubicBezTo>
                  <a:pt x="74964" y="61916"/>
                  <a:pt x="71825" y="60100"/>
                  <a:pt x="69480" y="58247"/>
                </a:cubicBezTo>
                <a:cubicBezTo>
                  <a:pt x="68308" y="57301"/>
                  <a:pt x="67324" y="56356"/>
                  <a:pt x="66568" y="55637"/>
                </a:cubicBezTo>
                <a:cubicBezTo>
                  <a:pt x="66000" y="55108"/>
                  <a:pt x="65849" y="53897"/>
                  <a:pt x="64941" y="53784"/>
                </a:cubicBezTo>
                <a:cubicBezTo>
                  <a:pt x="64412" y="53746"/>
                  <a:pt x="64261" y="55183"/>
                  <a:pt x="65584" y="56242"/>
                </a:cubicBez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57" name="Text 55"/>
          <p:cNvSpPr/>
          <p:nvPr/>
        </p:nvSpPr>
        <p:spPr>
          <a:xfrm>
            <a:off x="6870986" y="4244204"/>
            <a:ext cx="766539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4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Bash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870986" y="4470131"/>
            <a:ext cx="750401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Recon Scripts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1041057" y="4320858"/>
            <a:ext cx="484130" cy="233996"/>
          </a:xfrm>
          <a:custGeom>
            <a:avLst/>
            <a:gdLst/>
            <a:ahLst/>
            <a:cxnLst/>
            <a:rect l="l" t="t" r="r" b="b"/>
            <a:pathLst>
              <a:path w="484130" h="233996">
                <a:moveTo>
                  <a:pt x="32275" y="0"/>
                </a:moveTo>
                <a:lnTo>
                  <a:pt x="451855" y="0"/>
                </a:lnTo>
                <a:cubicBezTo>
                  <a:pt x="469680" y="0"/>
                  <a:pt x="484130" y="14450"/>
                  <a:pt x="484130" y="32275"/>
                </a:cubicBezTo>
                <a:lnTo>
                  <a:pt x="484130" y="201721"/>
                </a:lnTo>
                <a:cubicBezTo>
                  <a:pt x="484130" y="219546"/>
                  <a:pt x="469680" y="233996"/>
                  <a:pt x="451855" y="233996"/>
                </a:cubicBezTo>
                <a:lnTo>
                  <a:pt x="32275" y="233996"/>
                </a:lnTo>
                <a:cubicBezTo>
                  <a:pt x="14450" y="233996"/>
                  <a:pt x="0" y="219546"/>
                  <a:pt x="0" y="201721"/>
                </a:cubicBezTo>
                <a:lnTo>
                  <a:pt x="0" y="32275"/>
                </a:lnTo>
                <a:cubicBezTo>
                  <a:pt x="0" y="14450"/>
                  <a:pt x="14450" y="0"/>
                  <a:pt x="32275" y="0"/>
                </a:cubicBezTo>
                <a:close/>
              </a:path>
            </a:pathLst>
          </a:custGeom>
          <a:solidFill>
            <a:srgbClr val="8B949E">
              <a:alpha val="10196"/>
            </a:srgbClr>
          </a:solidFill>
          <a:ln w="12700">
            <a:solidFill>
              <a:srgbClr val="8B949E">
                <a:alpha val="30196"/>
              </a:srgbClr>
            </a:solidFill>
            <a:prstDash val="solid"/>
          </a:ln>
        </p:spPr>
      </p:sp>
      <p:sp>
        <p:nvSpPr>
          <p:cNvPr id="60" name="Text 58"/>
          <p:cNvSpPr/>
          <p:nvPr/>
        </p:nvSpPr>
        <p:spPr>
          <a:xfrm>
            <a:off x="11037023" y="4316823"/>
            <a:ext cx="532543" cy="225927"/>
          </a:xfrm>
          <a:prstGeom prst="rect">
            <a:avLst/>
          </a:prstGeom>
          <a:noFill/>
          <a:ln/>
        </p:spPr>
        <p:txBody>
          <a:bodyPr wrap="square" lIns="96826" tIns="32275" rIns="96826" bIns="32275" rtlCol="0" anchor="ctr"/>
          <a:lstStyle/>
          <a:p>
            <a:pPr>
              <a:lnSpc>
                <a:spcPct val="120000"/>
              </a:lnSpc>
            </a:pPr>
            <a:r>
              <a:rPr lang="en-US" sz="889" b="1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v4.0+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550250" y="4760609"/>
            <a:ext cx="84723" cy="96826"/>
          </a:xfrm>
          <a:custGeom>
            <a:avLst/>
            <a:gdLst/>
            <a:ahLst/>
            <a:cxnLst/>
            <a:rect l="l" t="t" r="r" b="b"/>
            <a:pathLst>
              <a:path w="84723" h="96826">
                <a:moveTo>
                  <a:pt x="82226" y="13257"/>
                </a:moveTo>
                <a:cubicBezTo>
                  <a:pt x="84931" y="15224"/>
                  <a:pt x="85536" y="19006"/>
                  <a:pt x="83569" y="21710"/>
                </a:cubicBezTo>
                <a:lnTo>
                  <a:pt x="35156" y="88278"/>
                </a:lnTo>
                <a:cubicBezTo>
                  <a:pt x="34116" y="89715"/>
                  <a:pt x="32509" y="90604"/>
                  <a:pt x="30731" y="90755"/>
                </a:cubicBezTo>
                <a:cubicBezTo>
                  <a:pt x="28953" y="90907"/>
                  <a:pt x="27232" y="90245"/>
                  <a:pt x="25984" y="88997"/>
                </a:cubicBezTo>
                <a:lnTo>
                  <a:pt x="1778" y="64790"/>
                </a:lnTo>
                <a:cubicBezTo>
                  <a:pt x="-586" y="62426"/>
                  <a:pt x="-586" y="58587"/>
                  <a:pt x="1778" y="56223"/>
                </a:cubicBezTo>
                <a:cubicBezTo>
                  <a:pt x="4142" y="53859"/>
                  <a:pt x="7981" y="53859"/>
                  <a:pt x="10344" y="56223"/>
                </a:cubicBezTo>
                <a:lnTo>
                  <a:pt x="29539" y="75418"/>
                </a:lnTo>
                <a:lnTo>
                  <a:pt x="73792" y="14581"/>
                </a:lnTo>
                <a:cubicBezTo>
                  <a:pt x="75759" y="11876"/>
                  <a:pt x="79541" y="11271"/>
                  <a:pt x="82245" y="13238"/>
                </a:cubicBez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62" name="Text 60"/>
          <p:cNvSpPr/>
          <p:nvPr/>
        </p:nvSpPr>
        <p:spPr>
          <a:xfrm>
            <a:off x="6717678" y="4728334"/>
            <a:ext cx="1121567" cy="161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dig, nmap, curl, whois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326788" y="5426287"/>
            <a:ext cx="11538425" cy="1105430"/>
          </a:xfrm>
          <a:custGeom>
            <a:avLst/>
            <a:gdLst/>
            <a:ahLst/>
            <a:cxnLst/>
            <a:rect l="l" t="t" r="r" b="b"/>
            <a:pathLst>
              <a:path w="11538425" h="1105430">
                <a:moveTo>
                  <a:pt x="64546" y="0"/>
                </a:moveTo>
                <a:lnTo>
                  <a:pt x="11473879" y="0"/>
                </a:lnTo>
                <a:cubicBezTo>
                  <a:pt x="11509527" y="0"/>
                  <a:pt x="11538425" y="28898"/>
                  <a:pt x="11538425" y="64546"/>
                </a:cubicBezTo>
                <a:lnTo>
                  <a:pt x="11538425" y="1040883"/>
                </a:lnTo>
                <a:cubicBezTo>
                  <a:pt x="11538425" y="1076531"/>
                  <a:pt x="11509527" y="1105430"/>
                  <a:pt x="11473879" y="1105430"/>
                </a:cubicBezTo>
                <a:lnTo>
                  <a:pt x="64546" y="1105430"/>
                </a:lnTo>
                <a:cubicBezTo>
                  <a:pt x="28898" y="1105430"/>
                  <a:pt x="0" y="1076531"/>
                  <a:pt x="0" y="1040883"/>
                </a:cubicBezTo>
                <a:lnTo>
                  <a:pt x="0" y="64546"/>
                </a:lnTo>
                <a:cubicBezTo>
                  <a:pt x="0" y="28922"/>
                  <a:pt x="28922" y="0"/>
                  <a:pt x="64546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64" name="Shape 62"/>
          <p:cNvSpPr/>
          <p:nvPr/>
        </p:nvSpPr>
        <p:spPr>
          <a:xfrm>
            <a:off x="492199" y="5623974"/>
            <a:ext cx="201721" cy="161377"/>
          </a:xfrm>
          <a:custGeom>
            <a:avLst/>
            <a:gdLst/>
            <a:ahLst/>
            <a:cxnLst/>
            <a:rect l="l" t="t" r="r" b="b"/>
            <a:pathLst>
              <a:path w="201721" h="161377">
                <a:moveTo>
                  <a:pt x="131087" y="66347"/>
                </a:moveTo>
                <a:cubicBezTo>
                  <a:pt x="134932" y="65307"/>
                  <a:pt x="138967" y="67135"/>
                  <a:pt x="140700" y="70697"/>
                </a:cubicBezTo>
                <a:lnTo>
                  <a:pt x="146563" y="82548"/>
                </a:lnTo>
                <a:cubicBezTo>
                  <a:pt x="149809" y="82989"/>
                  <a:pt x="152993" y="83872"/>
                  <a:pt x="155987" y="85101"/>
                </a:cubicBezTo>
                <a:lnTo>
                  <a:pt x="167018" y="77757"/>
                </a:lnTo>
                <a:cubicBezTo>
                  <a:pt x="170328" y="75551"/>
                  <a:pt x="174709" y="75992"/>
                  <a:pt x="177514" y="78797"/>
                </a:cubicBezTo>
                <a:lnTo>
                  <a:pt x="183566" y="84849"/>
                </a:lnTo>
                <a:cubicBezTo>
                  <a:pt x="186371" y="87654"/>
                  <a:pt x="186812" y="92067"/>
                  <a:pt x="184606" y="95345"/>
                </a:cubicBezTo>
                <a:lnTo>
                  <a:pt x="177262" y="106345"/>
                </a:lnTo>
                <a:cubicBezTo>
                  <a:pt x="177861" y="107826"/>
                  <a:pt x="178397" y="109370"/>
                  <a:pt x="178838" y="110978"/>
                </a:cubicBezTo>
                <a:cubicBezTo>
                  <a:pt x="179279" y="112585"/>
                  <a:pt x="179563" y="114161"/>
                  <a:pt x="179784" y="115769"/>
                </a:cubicBezTo>
                <a:lnTo>
                  <a:pt x="191666" y="121631"/>
                </a:lnTo>
                <a:cubicBezTo>
                  <a:pt x="195228" y="123396"/>
                  <a:pt x="197056" y="127431"/>
                  <a:pt x="196016" y="131245"/>
                </a:cubicBezTo>
                <a:lnTo>
                  <a:pt x="193809" y="139502"/>
                </a:lnTo>
                <a:cubicBezTo>
                  <a:pt x="192769" y="143316"/>
                  <a:pt x="189208" y="145901"/>
                  <a:pt x="185236" y="145649"/>
                </a:cubicBezTo>
                <a:lnTo>
                  <a:pt x="171998" y="144798"/>
                </a:lnTo>
                <a:cubicBezTo>
                  <a:pt x="170013" y="147351"/>
                  <a:pt x="167712" y="149715"/>
                  <a:pt x="165096" y="151732"/>
                </a:cubicBezTo>
                <a:lnTo>
                  <a:pt x="165947" y="164938"/>
                </a:lnTo>
                <a:cubicBezTo>
                  <a:pt x="166199" y="168910"/>
                  <a:pt x="163614" y="172503"/>
                  <a:pt x="159801" y="173511"/>
                </a:cubicBezTo>
                <a:lnTo>
                  <a:pt x="151543" y="175718"/>
                </a:lnTo>
                <a:cubicBezTo>
                  <a:pt x="147697" y="176758"/>
                  <a:pt x="143694" y="174930"/>
                  <a:pt x="141929" y="171368"/>
                </a:cubicBezTo>
                <a:lnTo>
                  <a:pt x="136067" y="159517"/>
                </a:lnTo>
                <a:cubicBezTo>
                  <a:pt x="132820" y="159076"/>
                  <a:pt x="129637" y="158193"/>
                  <a:pt x="126643" y="156964"/>
                </a:cubicBezTo>
                <a:lnTo>
                  <a:pt x="115611" y="164308"/>
                </a:lnTo>
                <a:cubicBezTo>
                  <a:pt x="112302" y="166514"/>
                  <a:pt x="107921" y="166073"/>
                  <a:pt x="105115" y="163268"/>
                </a:cubicBezTo>
                <a:lnTo>
                  <a:pt x="99064" y="157216"/>
                </a:lnTo>
                <a:cubicBezTo>
                  <a:pt x="96259" y="154411"/>
                  <a:pt x="95817" y="150030"/>
                  <a:pt x="98024" y="146720"/>
                </a:cubicBezTo>
                <a:lnTo>
                  <a:pt x="105368" y="135689"/>
                </a:lnTo>
                <a:cubicBezTo>
                  <a:pt x="104769" y="134207"/>
                  <a:pt x="104233" y="132663"/>
                  <a:pt x="103792" y="131055"/>
                </a:cubicBezTo>
                <a:cubicBezTo>
                  <a:pt x="103350" y="129448"/>
                  <a:pt x="103067" y="127841"/>
                  <a:pt x="102846" y="126265"/>
                </a:cubicBezTo>
                <a:lnTo>
                  <a:pt x="90963" y="120402"/>
                </a:lnTo>
                <a:cubicBezTo>
                  <a:pt x="87402" y="118637"/>
                  <a:pt x="85605" y="114603"/>
                  <a:pt x="86614" y="110789"/>
                </a:cubicBezTo>
                <a:lnTo>
                  <a:pt x="88820" y="102531"/>
                </a:lnTo>
                <a:cubicBezTo>
                  <a:pt x="89860" y="98717"/>
                  <a:pt x="93422" y="96133"/>
                  <a:pt x="97393" y="96385"/>
                </a:cubicBezTo>
                <a:lnTo>
                  <a:pt x="110600" y="97236"/>
                </a:lnTo>
                <a:cubicBezTo>
                  <a:pt x="112585" y="94683"/>
                  <a:pt x="114886" y="92319"/>
                  <a:pt x="117502" y="90302"/>
                </a:cubicBezTo>
                <a:lnTo>
                  <a:pt x="116651" y="77127"/>
                </a:lnTo>
                <a:cubicBezTo>
                  <a:pt x="116399" y="73155"/>
                  <a:pt x="118984" y="69562"/>
                  <a:pt x="122797" y="68554"/>
                </a:cubicBezTo>
                <a:lnTo>
                  <a:pt x="131055" y="66347"/>
                </a:lnTo>
                <a:close/>
                <a:moveTo>
                  <a:pt x="141331" y="107164"/>
                </a:moveTo>
                <a:cubicBezTo>
                  <a:pt x="133676" y="107173"/>
                  <a:pt x="127469" y="113394"/>
                  <a:pt x="127478" y="121048"/>
                </a:cubicBezTo>
                <a:cubicBezTo>
                  <a:pt x="127487" y="128702"/>
                  <a:pt x="133708" y="134909"/>
                  <a:pt x="141362" y="134901"/>
                </a:cubicBezTo>
                <a:cubicBezTo>
                  <a:pt x="149016" y="134892"/>
                  <a:pt x="155223" y="128671"/>
                  <a:pt x="155215" y="121017"/>
                </a:cubicBezTo>
                <a:cubicBezTo>
                  <a:pt x="155206" y="113363"/>
                  <a:pt x="148985" y="107155"/>
                  <a:pt x="141331" y="107164"/>
                </a:cubicBezTo>
                <a:close/>
                <a:moveTo>
                  <a:pt x="70886" y="-14341"/>
                </a:moveTo>
                <a:lnTo>
                  <a:pt x="79144" y="-12135"/>
                </a:lnTo>
                <a:cubicBezTo>
                  <a:pt x="82958" y="-11095"/>
                  <a:pt x="85542" y="-7501"/>
                  <a:pt x="85290" y="-3562"/>
                </a:cubicBezTo>
                <a:lnTo>
                  <a:pt x="84439" y="9613"/>
                </a:lnTo>
                <a:cubicBezTo>
                  <a:pt x="87055" y="11630"/>
                  <a:pt x="89356" y="13963"/>
                  <a:pt x="91342" y="16547"/>
                </a:cubicBezTo>
                <a:lnTo>
                  <a:pt x="104580" y="15696"/>
                </a:lnTo>
                <a:cubicBezTo>
                  <a:pt x="108519" y="15444"/>
                  <a:pt x="112113" y="18029"/>
                  <a:pt x="113153" y="21843"/>
                </a:cubicBezTo>
                <a:lnTo>
                  <a:pt x="115359" y="30101"/>
                </a:lnTo>
                <a:cubicBezTo>
                  <a:pt x="116368" y="33914"/>
                  <a:pt x="114571" y="37949"/>
                  <a:pt x="111009" y="39714"/>
                </a:cubicBezTo>
                <a:lnTo>
                  <a:pt x="99127" y="45576"/>
                </a:lnTo>
                <a:cubicBezTo>
                  <a:pt x="98906" y="47184"/>
                  <a:pt x="98591" y="48791"/>
                  <a:pt x="98181" y="50367"/>
                </a:cubicBezTo>
                <a:cubicBezTo>
                  <a:pt x="97772" y="51943"/>
                  <a:pt x="97204" y="53519"/>
                  <a:pt x="96605" y="55000"/>
                </a:cubicBezTo>
                <a:lnTo>
                  <a:pt x="103949" y="66032"/>
                </a:lnTo>
                <a:cubicBezTo>
                  <a:pt x="106156" y="69341"/>
                  <a:pt x="105714" y="73723"/>
                  <a:pt x="102909" y="76528"/>
                </a:cubicBezTo>
                <a:lnTo>
                  <a:pt x="96857" y="82579"/>
                </a:lnTo>
                <a:cubicBezTo>
                  <a:pt x="94052" y="85385"/>
                  <a:pt x="89671" y="85826"/>
                  <a:pt x="86362" y="83620"/>
                </a:cubicBezTo>
                <a:lnTo>
                  <a:pt x="75330" y="76276"/>
                </a:lnTo>
                <a:cubicBezTo>
                  <a:pt x="72336" y="77505"/>
                  <a:pt x="69152" y="78387"/>
                  <a:pt x="65906" y="78829"/>
                </a:cubicBezTo>
                <a:lnTo>
                  <a:pt x="60043" y="90680"/>
                </a:lnTo>
                <a:cubicBezTo>
                  <a:pt x="58278" y="94241"/>
                  <a:pt x="54244" y="96038"/>
                  <a:pt x="50430" y="95029"/>
                </a:cubicBezTo>
                <a:lnTo>
                  <a:pt x="42172" y="92823"/>
                </a:lnTo>
                <a:cubicBezTo>
                  <a:pt x="38327" y="91783"/>
                  <a:pt x="35774" y="88190"/>
                  <a:pt x="36026" y="84250"/>
                </a:cubicBezTo>
                <a:lnTo>
                  <a:pt x="36877" y="71044"/>
                </a:lnTo>
                <a:cubicBezTo>
                  <a:pt x="34261" y="69026"/>
                  <a:pt x="31960" y="66694"/>
                  <a:pt x="29974" y="64109"/>
                </a:cubicBezTo>
                <a:lnTo>
                  <a:pt x="16737" y="64960"/>
                </a:lnTo>
                <a:cubicBezTo>
                  <a:pt x="12797" y="65213"/>
                  <a:pt x="9204" y="62628"/>
                  <a:pt x="8163" y="58814"/>
                </a:cubicBezTo>
                <a:lnTo>
                  <a:pt x="5957" y="50556"/>
                </a:lnTo>
                <a:cubicBezTo>
                  <a:pt x="4948" y="46742"/>
                  <a:pt x="6745" y="42708"/>
                  <a:pt x="10307" y="40943"/>
                </a:cubicBezTo>
                <a:lnTo>
                  <a:pt x="22189" y="35080"/>
                </a:lnTo>
                <a:cubicBezTo>
                  <a:pt x="22410" y="33473"/>
                  <a:pt x="22725" y="31897"/>
                  <a:pt x="23135" y="30290"/>
                </a:cubicBezTo>
                <a:cubicBezTo>
                  <a:pt x="23576" y="28682"/>
                  <a:pt x="24080" y="27138"/>
                  <a:pt x="24711" y="25656"/>
                </a:cubicBezTo>
                <a:lnTo>
                  <a:pt x="17367" y="14656"/>
                </a:lnTo>
                <a:cubicBezTo>
                  <a:pt x="15161" y="11347"/>
                  <a:pt x="15602" y="6966"/>
                  <a:pt x="18407" y="4160"/>
                </a:cubicBezTo>
                <a:lnTo>
                  <a:pt x="24459" y="-1891"/>
                </a:lnTo>
                <a:cubicBezTo>
                  <a:pt x="27264" y="-4696"/>
                  <a:pt x="31645" y="-5138"/>
                  <a:pt x="34954" y="-2931"/>
                </a:cubicBezTo>
                <a:lnTo>
                  <a:pt x="45986" y="4413"/>
                </a:lnTo>
                <a:cubicBezTo>
                  <a:pt x="48980" y="3183"/>
                  <a:pt x="52164" y="2301"/>
                  <a:pt x="55410" y="1860"/>
                </a:cubicBezTo>
                <a:lnTo>
                  <a:pt x="61273" y="-9991"/>
                </a:lnTo>
                <a:cubicBezTo>
                  <a:pt x="63038" y="-13553"/>
                  <a:pt x="67041" y="-15350"/>
                  <a:pt x="70886" y="-14341"/>
                </a:cubicBezTo>
                <a:close/>
                <a:moveTo>
                  <a:pt x="60642" y="26476"/>
                </a:moveTo>
                <a:cubicBezTo>
                  <a:pt x="52988" y="26476"/>
                  <a:pt x="46774" y="32690"/>
                  <a:pt x="46774" y="40344"/>
                </a:cubicBezTo>
                <a:cubicBezTo>
                  <a:pt x="46774" y="47998"/>
                  <a:pt x="52988" y="54212"/>
                  <a:pt x="60642" y="54212"/>
                </a:cubicBezTo>
                <a:cubicBezTo>
                  <a:pt x="68296" y="54212"/>
                  <a:pt x="74511" y="47998"/>
                  <a:pt x="74511" y="40344"/>
                </a:cubicBezTo>
                <a:cubicBezTo>
                  <a:pt x="74511" y="32690"/>
                  <a:pt x="68296" y="26476"/>
                  <a:pt x="60642" y="26476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65" name="Text 63"/>
          <p:cNvSpPr/>
          <p:nvPr/>
        </p:nvSpPr>
        <p:spPr>
          <a:xfrm>
            <a:off x="693919" y="5591698"/>
            <a:ext cx="11086570" cy="2259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1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Kurulum Adımları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492199" y="5946727"/>
            <a:ext cx="258203" cy="258203"/>
          </a:xfrm>
          <a:custGeom>
            <a:avLst/>
            <a:gdLst/>
            <a:ahLst/>
            <a:cxnLst/>
            <a:rect l="l" t="t" r="r" b="b"/>
            <a:pathLst>
              <a:path w="258203" h="258203">
                <a:moveTo>
                  <a:pt x="129101" y="0"/>
                </a:moveTo>
                <a:lnTo>
                  <a:pt x="129101" y="0"/>
                </a:lnTo>
                <a:cubicBezTo>
                  <a:pt x="200354" y="0"/>
                  <a:pt x="258203" y="57848"/>
                  <a:pt x="258203" y="129101"/>
                </a:cubicBezTo>
                <a:lnTo>
                  <a:pt x="258203" y="129101"/>
                </a:lnTo>
                <a:cubicBezTo>
                  <a:pt x="258203" y="200354"/>
                  <a:pt x="200354" y="258203"/>
                  <a:pt x="129101" y="258203"/>
                </a:cubicBezTo>
                <a:lnTo>
                  <a:pt x="129101" y="258203"/>
                </a:lnTo>
                <a:cubicBezTo>
                  <a:pt x="57848" y="258203"/>
                  <a:pt x="0" y="200354"/>
                  <a:pt x="0" y="129101"/>
                </a:cubicBezTo>
                <a:lnTo>
                  <a:pt x="0" y="129101"/>
                </a:lnTo>
                <a:cubicBezTo>
                  <a:pt x="0" y="57848"/>
                  <a:pt x="57848" y="0"/>
                  <a:pt x="129101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67" name="Text 65"/>
          <p:cNvSpPr/>
          <p:nvPr/>
        </p:nvSpPr>
        <p:spPr>
          <a:xfrm>
            <a:off x="459923" y="5946727"/>
            <a:ext cx="322753" cy="258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7" b="1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847227" y="5946727"/>
            <a:ext cx="1436251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Depoyu Klonlayın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847227" y="6172654"/>
            <a:ext cx="1371323" cy="201721"/>
          </a:xfrm>
          <a:custGeom>
            <a:avLst/>
            <a:gdLst/>
            <a:ahLst/>
            <a:cxnLst/>
            <a:rect l="l" t="t" r="r" b="b"/>
            <a:pathLst>
              <a:path w="1371323" h="201721">
                <a:moveTo>
                  <a:pt x="32275" y="0"/>
                </a:moveTo>
                <a:lnTo>
                  <a:pt x="1339047" y="0"/>
                </a:lnTo>
                <a:cubicBezTo>
                  <a:pt x="1356872" y="0"/>
                  <a:pt x="1371323" y="14450"/>
                  <a:pt x="1371323" y="32275"/>
                </a:cubicBezTo>
                <a:lnTo>
                  <a:pt x="1371323" y="169445"/>
                </a:lnTo>
                <a:cubicBezTo>
                  <a:pt x="1371323" y="187271"/>
                  <a:pt x="1356872" y="201721"/>
                  <a:pt x="1339047" y="201721"/>
                </a:cubicBezTo>
                <a:lnTo>
                  <a:pt x="32275" y="201721"/>
                </a:lnTo>
                <a:cubicBezTo>
                  <a:pt x="14450" y="201721"/>
                  <a:pt x="0" y="187271"/>
                  <a:pt x="0" y="169445"/>
                </a:cubicBezTo>
                <a:lnTo>
                  <a:pt x="0" y="32275"/>
                </a:lnTo>
                <a:cubicBezTo>
                  <a:pt x="0" y="14450"/>
                  <a:pt x="14450" y="0"/>
                  <a:pt x="32275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70" name="Text 68"/>
          <p:cNvSpPr/>
          <p:nvPr/>
        </p:nvSpPr>
        <p:spPr>
          <a:xfrm>
            <a:off x="847227" y="6172654"/>
            <a:ext cx="1427804" cy="201721"/>
          </a:xfrm>
          <a:prstGeom prst="rect">
            <a:avLst/>
          </a:prstGeom>
          <a:noFill/>
          <a:ln/>
        </p:spPr>
        <p:txBody>
          <a:bodyPr wrap="square" lIns="64551" tIns="32275" rIns="64551" bIns="32275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 clone [repo-url]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4271310" y="5946727"/>
            <a:ext cx="258203" cy="258203"/>
          </a:xfrm>
          <a:custGeom>
            <a:avLst/>
            <a:gdLst/>
            <a:ahLst/>
            <a:cxnLst/>
            <a:rect l="l" t="t" r="r" b="b"/>
            <a:pathLst>
              <a:path w="258203" h="258203">
                <a:moveTo>
                  <a:pt x="129101" y="0"/>
                </a:moveTo>
                <a:lnTo>
                  <a:pt x="129101" y="0"/>
                </a:lnTo>
                <a:cubicBezTo>
                  <a:pt x="200354" y="0"/>
                  <a:pt x="258203" y="57848"/>
                  <a:pt x="258203" y="129101"/>
                </a:cubicBezTo>
                <a:lnTo>
                  <a:pt x="258203" y="129101"/>
                </a:lnTo>
                <a:cubicBezTo>
                  <a:pt x="258203" y="200354"/>
                  <a:pt x="200354" y="258203"/>
                  <a:pt x="129101" y="258203"/>
                </a:cubicBezTo>
                <a:lnTo>
                  <a:pt x="129101" y="258203"/>
                </a:lnTo>
                <a:cubicBezTo>
                  <a:pt x="57848" y="258203"/>
                  <a:pt x="0" y="200354"/>
                  <a:pt x="0" y="129101"/>
                </a:cubicBezTo>
                <a:lnTo>
                  <a:pt x="0" y="129101"/>
                </a:lnTo>
                <a:cubicBezTo>
                  <a:pt x="0" y="57848"/>
                  <a:pt x="57848" y="0"/>
                  <a:pt x="129101" y="0"/>
                </a:cubicBezTo>
                <a:close/>
              </a:path>
            </a:pathLst>
          </a:custGeom>
          <a:solidFill>
            <a:srgbClr val="3FB950">
              <a:alpha val="10196"/>
            </a:srgbClr>
          </a:solidFill>
          <a:ln/>
        </p:spPr>
      </p:sp>
      <p:sp>
        <p:nvSpPr>
          <p:cNvPr id="72" name="Text 70"/>
          <p:cNvSpPr/>
          <p:nvPr/>
        </p:nvSpPr>
        <p:spPr>
          <a:xfrm>
            <a:off x="4239035" y="5946727"/>
            <a:ext cx="322753" cy="258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7" b="1" dirty="0">
                <a:solidFill>
                  <a:srgbClr val="3FB9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4626339" y="5946727"/>
            <a:ext cx="2122102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Bağımlılıkları Yükleyin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4626339" y="6172654"/>
            <a:ext cx="2054525" cy="201721"/>
          </a:xfrm>
          <a:custGeom>
            <a:avLst/>
            <a:gdLst/>
            <a:ahLst/>
            <a:cxnLst/>
            <a:rect l="l" t="t" r="r" b="b"/>
            <a:pathLst>
              <a:path w="2054525" h="201721">
                <a:moveTo>
                  <a:pt x="32275" y="0"/>
                </a:moveTo>
                <a:lnTo>
                  <a:pt x="2022250" y="0"/>
                </a:lnTo>
                <a:cubicBezTo>
                  <a:pt x="2040075" y="0"/>
                  <a:pt x="2054525" y="14450"/>
                  <a:pt x="2054525" y="32275"/>
                </a:cubicBezTo>
                <a:lnTo>
                  <a:pt x="2054525" y="169445"/>
                </a:lnTo>
                <a:cubicBezTo>
                  <a:pt x="2054525" y="187271"/>
                  <a:pt x="2040075" y="201721"/>
                  <a:pt x="2022250" y="201721"/>
                </a:cubicBezTo>
                <a:lnTo>
                  <a:pt x="32275" y="201721"/>
                </a:lnTo>
                <a:cubicBezTo>
                  <a:pt x="14450" y="201721"/>
                  <a:pt x="0" y="187271"/>
                  <a:pt x="0" y="169445"/>
                </a:cubicBezTo>
                <a:lnTo>
                  <a:pt x="0" y="32275"/>
                </a:lnTo>
                <a:cubicBezTo>
                  <a:pt x="0" y="14450"/>
                  <a:pt x="14450" y="0"/>
                  <a:pt x="32275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75" name="Text 73"/>
          <p:cNvSpPr/>
          <p:nvPr/>
        </p:nvSpPr>
        <p:spPr>
          <a:xfrm>
            <a:off x="4626339" y="6172654"/>
            <a:ext cx="2111007" cy="201721"/>
          </a:xfrm>
          <a:prstGeom prst="rect">
            <a:avLst/>
          </a:prstGeom>
          <a:noFill/>
          <a:ln/>
        </p:spPr>
        <p:txBody>
          <a:bodyPr wrap="square" lIns="64551" tIns="32275" rIns="64551" bIns="32275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pip install -r requirements.txt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8050548" y="5946727"/>
            <a:ext cx="258203" cy="258203"/>
          </a:xfrm>
          <a:custGeom>
            <a:avLst/>
            <a:gdLst/>
            <a:ahLst/>
            <a:cxnLst/>
            <a:rect l="l" t="t" r="r" b="b"/>
            <a:pathLst>
              <a:path w="258203" h="258203">
                <a:moveTo>
                  <a:pt x="129101" y="0"/>
                </a:moveTo>
                <a:lnTo>
                  <a:pt x="129101" y="0"/>
                </a:lnTo>
                <a:cubicBezTo>
                  <a:pt x="200354" y="0"/>
                  <a:pt x="258203" y="57848"/>
                  <a:pt x="258203" y="129101"/>
                </a:cubicBezTo>
                <a:lnTo>
                  <a:pt x="258203" y="129101"/>
                </a:lnTo>
                <a:cubicBezTo>
                  <a:pt x="258203" y="200354"/>
                  <a:pt x="200354" y="258203"/>
                  <a:pt x="129101" y="258203"/>
                </a:cubicBezTo>
                <a:lnTo>
                  <a:pt x="129101" y="258203"/>
                </a:lnTo>
                <a:cubicBezTo>
                  <a:pt x="57848" y="258203"/>
                  <a:pt x="0" y="200354"/>
                  <a:pt x="0" y="129101"/>
                </a:cubicBezTo>
                <a:lnTo>
                  <a:pt x="0" y="129101"/>
                </a:lnTo>
                <a:cubicBezTo>
                  <a:pt x="0" y="57848"/>
                  <a:pt x="57848" y="0"/>
                  <a:pt x="129101" y="0"/>
                </a:cubicBezTo>
                <a:close/>
              </a:path>
            </a:pathLst>
          </a:custGeom>
          <a:solidFill>
            <a:srgbClr val="8B949E">
              <a:alpha val="10196"/>
            </a:srgbClr>
          </a:solidFill>
          <a:ln/>
        </p:spPr>
      </p:sp>
      <p:sp>
        <p:nvSpPr>
          <p:cNvPr id="77" name="Text 75"/>
          <p:cNvSpPr/>
          <p:nvPr/>
        </p:nvSpPr>
        <p:spPr>
          <a:xfrm>
            <a:off x="8018272" y="5946727"/>
            <a:ext cx="322753" cy="258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7" b="1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8405576" y="5946727"/>
            <a:ext cx="1500802" cy="193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7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Çalıştırın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8405576" y="6172654"/>
            <a:ext cx="1433478" cy="201721"/>
          </a:xfrm>
          <a:custGeom>
            <a:avLst/>
            <a:gdLst/>
            <a:ahLst/>
            <a:cxnLst/>
            <a:rect l="l" t="t" r="r" b="b"/>
            <a:pathLst>
              <a:path w="1433478" h="201721">
                <a:moveTo>
                  <a:pt x="32275" y="0"/>
                </a:moveTo>
                <a:lnTo>
                  <a:pt x="1401203" y="0"/>
                </a:lnTo>
                <a:cubicBezTo>
                  <a:pt x="1419028" y="0"/>
                  <a:pt x="1433478" y="14450"/>
                  <a:pt x="1433478" y="32275"/>
                </a:cubicBezTo>
                <a:lnTo>
                  <a:pt x="1433478" y="169445"/>
                </a:lnTo>
                <a:cubicBezTo>
                  <a:pt x="1433478" y="187271"/>
                  <a:pt x="1419028" y="201721"/>
                  <a:pt x="1401203" y="201721"/>
                </a:cubicBezTo>
                <a:lnTo>
                  <a:pt x="32275" y="201721"/>
                </a:lnTo>
                <a:cubicBezTo>
                  <a:pt x="14450" y="201721"/>
                  <a:pt x="0" y="187271"/>
                  <a:pt x="0" y="169445"/>
                </a:cubicBezTo>
                <a:lnTo>
                  <a:pt x="0" y="32275"/>
                </a:lnTo>
                <a:cubicBezTo>
                  <a:pt x="0" y="14450"/>
                  <a:pt x="14450" y="0"/>
                  <a:pt x="32275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80" name="Text 78"/>
          <p:cNvSpPr/>
          <p:nvPr/>
        </p:nvSpPr>
        <p:spPr>
          <a:xfrm>
            <a:off x="8405576" y="6172654"/>
            <a:ext cx="1489960" cy="201721"/>
          </a:xfrm>
          <a:prstGeom prst="rect">
            <a:avLst/>
          </a:prstGeom>
          <a:noFill/>
          <a:ln/>
        </p:spPr>
        <p:txBody>
          <a:bodyPr wrap="square" lIns="64551" tIns="32275" rIns="64551" bIns="32275" rtlCol="0" anchor="ctr"/>
          <a:lstStyle/>
          <a:p>
            <a:pPr>
              <a:lnSpc>
                <a:spcPct val="120000"/>
              </a:lnSpc>
            </a:pPr>
            <a:r>
              <a:rPr lang="en-US" sz="889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main.py --help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2887" y="332887"/>
            <a:ext cx="11584481" cy="1664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7" b="1" spc="92" kern="0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METRICS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2887" y="565909"/>
            <a:ext cx="11725958" cy="3994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45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Performans ve Ölçeklenebilirlik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32887" y="1031951"/>
            <a:ext cx="11601125" cy="233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Go, Python ve Bash'in güçlü kombinasyonu ile yüksek performanslı otomasyon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7048" y="1402288"/>
            <a:ext cx="3720016" cy="2638132"/>
          </a:xfrm>
          <a:custGeom>
            <a:avLst/>
            <a:gdLst/>
            <a:ahLst/>
            <a:cxnLst/>
            <a:rect l="l" t="t" r="r" b="b"/>
            <a:pathLst>
              <a:path w="3720016" h="2638132">
                <a:moveTo>
                  <a:pt x="66586" y="0"/>
                </a:moveTo>
                <a:lnTo>
                  <a:pt x="3653430" y="0"/>
                </a:lnTo>
                <a:cubicBezTo>
                  <a:pt x="3690205" y="0"/>
                  <a:pt x="3720016" y="29812"/>
                  <a:pt x="3720016" y="66586"/>
                </a:cubicBezTo>
                <a:lnTo>
                  <a:pt x="3720016" y="2571546"/>
                </a:lnTo>
                <a:cubicBezTo>
                  <a:pt x="3720016" y="2608321"/>
                  <a:pt x="3690205" y="2638132"/>
                  <a:pt x="3653430" y="2638132"/>
                </a:cubicBezTo>
                <a:lnTo>
                  <a:pt x="66586" y="2638132"/>
                </a:lnTo>
                <a:cubicBezTo>
                  <a:pt x="29812" y="2638132"/>
                  <a:pt x="0" y="2608321"/>
                  <a:pt x="0" y="2571546"/>
                </a:cubicBezTo>
                <a:lnTo>
                  <a:pt x="0" y="66586"/>
                </a:lnTo>
                <a:cubicBezTo>
                  <a:pt x="0" y="29812"/>
                  <a:pt x="29812" y="0"/>
                  <a:pt x="66586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20137" y="1589537"/>
            <a:ext cx="224699" cy="199732"/>
          </a:xfrm>
          <a:custGeom>
            <a:avLst/>
            <a:gdLst/>
            <a:ahLst/>
            <a:cxnLst/>
            <a:rect l="l" t="t" r="r" b="b"/>
            <a:pathLst>
              <a:path w="224699" h="199732">
                <a:moveTo>
                  <a:pt x="96745" y="34329"/>
                </a:moveTo>
                <a:lnTo>
                  <a:pt x="127954" y="34329"/>
                </a:lnTo>
                <a:lnTo>
                  <a:pt x="127954" y="53054"/>
                </a:lnTo>
                <a:lnTo>
                  <a:pt x="96745" y="53054"/>
                </a:lnTo>
                <a:lnTo>
                  <a:pt x="96745" y="34329"/>
                </a:lnTo>
                <a:close/>
                <a:moveTo>
                  <a:pt x="93625" y="12483"/>
                </a:moveTo>
                <a:cubicBezTo>
                  <a:pt x="83287" y="12483"/>
                  <a:pt x="74900" y="20870"/>
                  <a:pt x="74900" y="31208"/>
                </a:cubicBezTo>
                <a:lnTo>
                  <a:pt x="74900" y="56175"/>
                </a:lnTo>
                <a:cubicBezTo>
                  <a:pt x="74900" y="66512"/>
                  <a:pt x="83287" y="74900"/>
                  <a:pt x="93625" y="74900"/>
                </a:cubicBezTo>
                <a:lnTo>
                  <a:pt x="99866" y="74900"/>
                </a:lnTo>
                <a:lnTo>
                  <a:pt x="99866" y="87383"/>
                </a:lnTo>
                <a:lnTo>
                  <a:pt x="12483" y="87383"/>
                </a:lnTo>
                <a:cubicBezTo>
                  <a:pt x="5578" y="87383"/>
                  <a:pt x="0" y="92961"/>
                  <a:pt x="0" y="99866"/>
                </a:cubicBezTo>
                <a:cubicBezTo>
                  <a:pt x="0" y="106771"/>
                  <a:pt x="5578" y="112349"/>
                  <a:pt x="12483" y="112349"/>
                </a:cubicBezTo>
                <a:lnTo>
                  <a:pt x="49933" y="112349"/>
                </a:lnTo>
                <a:lnTo>
                  <a:pt x="49933" y="124833"/>
                </a:lnTo>
                <a:lnTo>
                  <a:pt x="43691" y="124833"/>
                </a:lnTo>
                <a:cubicBezTo>
                  <a:pt x="33354" y="124833"/>
                  <a:pt x="24967" y="133220"/>
                  <a:pt x="24967" y="143558"/>
                </a:cubicBezTo>
                <a:lnTo>
                  <a:pt x="24967" y="168524"/>
                </a:lnTo>
                <a:cubicBezTo>
                  <a:pt x="24967" y="178862"/>
                  <a:pt x="33354" y="187249"/>
                  <a:pt x="43691" y="187249"/>
                </a:cubicBezTo>
                <a:lnTo>
                  <a:pt x="81141" y="187249"/>
                </a:lnTo>
                <a:cubicBezTo>
                  <a:pt x="91479" y="187249"/>
                  <a:pt x="99866" y="178862"/>
                  <a:pt x="99866" y="168524"/>
                </a:cubicBezTo>
                <a:lnTo>
                  <a:pt x="99866" y="143558"/>
                </a:lnTo>
                <a:cubicBezTo>
                  <a:pt x="99866" y="133220"/>
                  <a:pt x="91479" y="124833"/>
                  <a:pt x="81141" y="124833"/>
                </a:cubicBezTo>
                <a:lnTo>
                  <a:pt x="74900" y="124833"/>
                </a:lnTo>
                <a:lnTo>
                  <a:pt x="74900" y="112349"/>
                </a:lnTo>
                <a:lnTo>
                  <a:pt x="149799" y="112349"/>
                </a:lnTo>
                <a:lnTo>
                  <a:pt x="149799" y="124833"/>
                </a:lnTo>
                <a:lnTo>
                  <a:pt x="143558" y="124833"/>
                </a:lnTo>
                <a:cubicBezTo>
                  <a:pt x="133220" y="124833"/>
                  <a:pt x="124833" y="133220"/>
                  <a:pt x="124833" y="143558"/>
                </a:cubicBezTo>
                <a:lnTo>
                  <a:pt x="124833" y="168524"/>
                </a:lnTo>
                <a:cubicBezTo>
                  <a:pt x="124833" y="178862"/>
                  <a:pt x="133220" y="187249"/>
                  <a:pt x="143558" y="187249"/>
                </a:cubicBezTo>
                <a:lnTo>
                  <a:pt x="181008" y="187249"/>
                </a:lnTo>
                <a:cubicBezTo>
                  <a:pt x="191345" y="187249"/>
                  <a:pt x="199732" y="178862"/>
                  <a:pt x="199732" y="168524"/>
                </a:cubicBezTo>
                <a:lnTo>
                  <a:pt x="199732" y="143558"/>
                </a:lnTo>
                <a:cubicBezTo>
                  <a:pt x="199732" y="133220"/>
                  <a:pt x="191345" y="124833"/>
                  <a:pt x="181008" y="124833"/>
                </a:cubicBezTo>
                <a:lnTo>
                  <a:pt x="174766" y="124833"/>
                </a:lnTo>
                <a:lnTo>
                  <a:pt x="174766" y="112349"/>
                </a:lnTo>
                <a:lnTo>
                  <a:pt x="212216" y="112349"/>
                </a:lnTo>
                <a:cubicBezTo>
                  <a:pt x="219121" y="112349"/>
                  <a:pt x="224699" y="106771"/>
                  <a:pt x="224699" y="99866"/>
                </a:cubicBezTo>
                <a:cubicBezTo>
                  <a:pt x="224699" y="92961"/>
                  <a:pt x="219121" y="87383"/>
                  <a:pt x="212216" y="87383"/>
                </a:cubicBezTo>
                <a:lnTo>
                  <a:pt x="124833" y="87383"/>
                </a:lnTo>
                <a:lnTo>
                  <a:pt x="124833" y="74900"/>
                </a:lnTo>
                <a:lnTo>
                  <a:pt x="131074" y="74900"/>
                </a:lnTo>
                <a:cubicBezTo>
                  <a:pt x="141412" y="74900"/>
                  <a:pt x="149799" y="66512"/>
                  <a:pt x="149799" y="56175"/>
                </a:cubicBezTo>
                <a:lnTo>
                  <a:pt x="149799" y="31208"/>
                </a:lnTo>
                <a:cubicBezTo>
                  <a:pt x="149799" y="20870"/>
                  <a:pt x="141412" y="12483"/>
                  <a:pt x="131074" y="12483"/>
                </a:cubicBezTo>
                <a:lnTo>
                  <a:pt x="93625" y="12483"/>
                </a:lnTo>
                <a:close/>
                <a:moveTo>
                  <a:pt x="174766" y="146678"/>
                </a:moveTo>
                <a:lnTo>
                  <a:pt x="177887" y="146678"/>
                </a:lnTo>
                <a:lnTo>
                  <a:pt x="177887" y="165403"/>
                </a:lnTo>
                <a:lnTo>
                  <a:pt x="146678" y="165403"/>
                </a:lnTo>
                <a:lnTo>
                  <a:pt x="146678" y="146678"/>
                </a:lnTo>
                <a:lnTo>
                  <a:pt x="174766" y="146678"/>
                </a:lnTo>
                <a:close/>
                <a:moveTo>
                  <a:pt x="74900" y="146678"/>
                </a:moveTo>
                <a:lnTo>
                  <a:pt x="78020" y="146678"/>
                </a:lnTo>
                <a:lnTo>
                  <a:pt x="78020" y="165403"/>
                </a:lnTo>
                <a:lnTo>
                  <a:pt x="46812" y="165403"/>
                </a:lnTo>
                <a:lnTo>
                  <a:pt x="46812" y="146678"/>
                </a:lnTo>
                <a:lnTo>
                  <a:pt x="74900" y="146678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" name="Text 5"/>
          <p:cNvSpPr/>
          <p:nvPr/>
        </p:nvSpPr>
        <p:spPr>
          <a:xfrm>
            <a:off x="857185" y="1572893"/>
            <a:ext cx="982018" cy="233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1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Port Tarama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07653" y="1905780"/>
            <a:ext cx="3528606" cy="3328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59" b="1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~2dk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07653" y="2271956"/>
            <a:ext cx="3437062" cy="1664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7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65.535 port için toplam süre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7653" y="2538266"/>
            <a:ext cx="3445384" cy="432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8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Go'nun goroutines özelliği ile eşzamanlı port taraması, geleneksel yöntemlere göre </a:t>
            </a:r>
            <a:pPr>
              <a:lnSpc>
                <a:spcPct val="140000"/>
              </a:lnSpc>
            </a:pPr>
            <a:r>
              <a:rPr lang="en-US" sz="1048" b="1" dirty="0">
                <a:solidFill>
                  <a:srgbClr val="3FB9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10x daha hızlı</a:t>
            </a:r>
            <a:pPr>
              <a:lnSpc>
                <a:spcPct val="140000"/>
              </a:lnSpc>
            </a:pPr>
            <a:r>
              <a:rPr lang="en-US" sz="1048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performans.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1814" y="3075047"/>
            <a:ext cx="3370485" cy="574231"/>
          </a:xfrm>
          <a:custGeom>
            <a:avLst/>
            <a:gdLst/>
            <a:ahLst/>
            <a:cxnLst/>
            <a:rect l="l" t="t" r="r" b="b"/>
            <a:pathLst>
              <a:path w="3370485" h="574231">
                <a:moveTo>
                  <a:pt x="33288" y="0"/>
                </a:moveTo>
                <a:lnTo>
                  <a:pt x="3337196" y="0"/>
                </a:lnTo>
                <a:cubicBezTo>
                  <a:pt x="3355581" y="0"/>
                  <a:pt x="3370485" y="14904"/>
                  <a:pt x="3370485" y="33288"/>
                </a:cubicBezTo>
                <a:lnTo>
                  <a:pt x="3370485" y="540943"/>
                </a:lnTo>
                <a:cubicBezTo>
                  <a:pt x="3370485" y="559327"/>
                  <a:pt x="3355581" y="574231"/>
                  <a:pt x="3337196" y="574231"/>
                </a:cubicBezTo>
                <a:lnTo>
                  <a:pt x="33288" y="574231"/>
                </a:lnTo>
                <a:cubicBezTo>
                  <a:pt x="14904" y="574231"/>
                  <a:pt x="0" y="559327"/>
                  <a:pt x="0" y="540943"/>
                </a:cubicBezTo>
                <a:lnTo>
                  <a:pt x="0" y="33288"/>
                </a:lnTo>
                <a:cubicBezTo>
                  <a:pt x="0" y="14916"/>
                  <a:pt x="14916" y="0"/>
                  <a:pt x="33288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15842" y="3179074"/>
            <a:ext cx="690741" cy="1664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7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Eşzamanlılık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872194" y="3179074"/>
            <a:ext cx="965373" cy="1664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7" b="1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1000+ goroutines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15842" y="3378807"/>
            <a:ext cx="482687" cy="1664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7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Timeout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379977" y="3378807"/>
            <a:ext cx="457720" cy="1664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7" b="1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 saniye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34171" y="1402288"/>
            <a:ext cx="3720016" cy="2638132"/>
          </a:xfrm>
          <a:custGeom>
            <a:avLst/>
            <a:gdLst/>
            <a:ahLst/>
            <a:cxnLst/>
            <a:rect l="l" t="t" r="r" b="b"/>
            <a:pathLst>
              <a:path w="3720016" h="2638132">
                <a:moveTo>
                  <a:pt x="66586" y="0"/>
                </a:moveTo>
                <a:lnTo>
                  <a:pt x="3653430" y="0"/>
                </a:lnTo>
                <a:cubicBezTo>
                  <a:pt x="3690205" y="0"/>
                  <a:pt x="3720016" y="29812"/>
                  <a:pt x="3720016" y="66586"/>
                </a:cubicBezTo>
                <a:lnTo>
                  <a:pt x="3720016" y="2571546"/>
                </a:lnTo>
                <a:cubicBezTo>
                  <a:pt x="3720016" y="2608321"/>
                  <a:pt x="3690205" y="2638132"/>
                  <a:pt x="3653430" y="2638132"/>
                </a:cubicBezTo>
                <a:lnTo>
                  <a:pt x="66586" y="2638132"/>
                </a:lnTo>
                <a:cubicBezTo>
                  <a:pt x="29812" y="2638132"/>
                  <a:pt x="0" y="2608321"/>
                  <a:pt x="0" y="2571546"/>
                </a:cubicBezTo>
                <a:lnTo>
                  <a:pt x="0" y="66586"/>
                </a:lnTo>
                <a:cubicBezTo>
                  <a:pt x="0" y="29812"/>
                  <a:pt x="29812" y="0"/>
                  <a:pt x="66586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4429743" y="1589537"/>
            <a:ext cx="199732" cy="199732"/>
          </a:xfrm>
          <a:custGeom>
            <a:avLst/>
            <a:gdLst/>
            <a:ahLst/>
            <a:cxnLst/>
            <a:rect l="l" t="t" r="r" b="b"/>
            <a:pathLst>
              <a:path w="199732" h="199732">
                <a:moveTo>
                  <a:pt x="144065" y="-12093"/>
                </a:moveTo>
                <a:cubicBezTo>
                  <a:pt x="148707" y="-13459"/>
                  <a:pt x="153583" y="-11040"/>
                  <a:pt x="155378" y="-6671"/>
                </a:cubicBezTo>
                <a:lnTo>
                  <a:pt x="155690" y="-5774"/>
                </a:lnTo>
                <a:lnTo>
                  <a:pt x="171294" y="47280"/>
                </a:lnTo>
                <a:cubicBezTo>
                  <a:pt x="172269" y="50557"/>
                  <a:pt x="171333" y="54107"/>
                  <a:pt x="168914" y="56526"/>
                </a:cubicBezTo>
                <a:lnTo>
                  <a:pt x="143909" y="81531"/>
                </a:lnTo>
                <a:lnTo>
                  <a:pt x="173713" y="73417"/>
                </a:lnTo>
                <a:lnTo>
                  <a:pt x="181476" y="50089"/>
                </a:lnTo>
                <a:lnTo>
                  <a:pt x="181827" y="49192"/>
                </a:lnTo>
                <a:cubicBezTo>
                  <a:pt x="183777" y="44862"/>
                  <a:pt x="188732" y="42638"/>
                  <a:pt x="193335" y="44160"/>
                </a:cubicBezTo>
                <a:cubicBezTo>
                  <a:pt x="197938" y="45681"/>
                  <a:pt x="200552" y="50440"/>
                  <a:pt x="199498" y="55082"/>
                </a:cubicBezTo>
                <a:lnTo>
                  <a:pt x="199225" y="56019"/>
                </a:lnTo>
                <a:lnTo>
                  <a:pt x="189863" y="84106"/>
                </a:lnTo>
                <a:cubicBezTo>
                  <a:pt x="188888" y="87071"/>
                  <a:pt x="186469" y="89333"/>
                  <a:pt x="183426" y="90192"/>
                </a:cubicBezTo>
                <a:lnTo>
                  <a:pt x="147888" y="99866"/>
                </a:lnTo>
                <a:lnTo>
                  <a:pt x="183426" y="109541"/>
                </a:lnTo>
                <a:cubicBezTo>
                  <a:pt x="186430" y="110360"/>
                  <a:pt x="188849" y="112662"/>
                  <a:pt x="189863" y="115626"/>
                </a:cubicBezTo>
                <a:lnTo>
                  <a:pt x="199225" y="143714"/>
                </a:lnTo>
                <a:lnTo>
                  <a:pt x="199498" y="144650"/>
                </a:lnTo>
                <a:cubicBezTo>
                  <a:pt x="200552" y="149292"/>
                  <a:pt x="197899" y="154051"/>
                  <a:pt x="193335" y="155573"/>
                </a:cubicBezTo>
                <a:cubicBezTo>
                  <a:pt x="188732" y="157094"/>
                  <a:pt x="183777" y="154871"/>
                  <a:pt x="181827" y="150541"/>
                </a:cubicBezTo>
                <a:lnTo>
                  <a:pt x="181476" y="149643"/>
                </a:lnTo>
                <a:lnTo>
                  <a:pt x="173713" y="126315"/>
                </a:lnTo>
                <a:lnTo>
                  <a:pt x="143909" y="118201"/>
                </a:lnTo>
                <a:lnTo>
                  <a:pt x="168914" y="143207"/>
                </a:lnTo>
                <a:cubicBezTo>
                  <a:pt x="171294" y="145586"/>
                  <a:pt x="172230" y="149097"/>
                  <a:pt x="171333" y="152335"/>
                </a:cubicBezTo>
                <a:lnTo>
                  <a:pt x="155729" y="208510"/>
                </a:lnTo>
                <a:lnTo>
                  <a:pt x="155417" y="209407"/>
                </a:lnTo>
                <a:cubicBezTo>
                  <a:pt x="153700" y="213815"/>
                  <a:pt x="148863" y="216312"/>
                  <a:pt x="144182" y="215024"/>
                </a:cubicBezTo>
                <a:cubicBezTo>
                  <a:pt x="139501" y="213737"/>
                  <a:pt x="136653" y="209095"/>
                  <a:pt x="137472" y="204414"/>
                </a:cubicBezTo>
                <a:lnTo>
                  <a:pt x="137667" y="203477"/>
                </a:lnTo>
                <a:lnTo>
                  <a:pt x="151789" y="152569"/>
                </a:lnTo>
                <a:lnTo>
                  <a:pt x="137277" y="138057"/>
                </a:lnTo>
                <a:cubicBezTo>
                  <a:pt x="136926" y="158382"/>
                  <a:pt x="120308" y="174766"/>
                  <a:pt x="99866" y="174766"/>
                </a:cubicBezTo>
                <a:cubicBezTo>
                  <a:pt x="79425" y="174766"/>
                  <a:pt x="62806" y="158382"/>
                  <a:pt x="62416" y="138057"/>
                </a:cubicBezTo>
                <a:lnTo>
                  <a:pt x="47983" y="152491"/>
                </a:lnTo>
                <a:lnTo>
                  <a:pt x="62026" y="200201"/>
                </a:lnTo>
                <a:lnTo>
                  <a:pt x="62260" y="201137"/>
                </a:lnTo>
                <a:cubicBezTo>
                  <a:pt x="63119" y="205779"/>
                  <a:pt x="60349" y="210460"/>
                  <a:pt x="55707" y="211826"/>
                </a:cubicBezTo>
                <a:cubicBezTo>
                  <a:pt x="51064" y="213191"/>
                  <a:pt x="46188" y="210772"/>
                  <a:pt x="44394" y="206403"/>
                </a:cubicBezTo>
                <a:lnTo>
                  <a:pt x="44082" y="205506"/>
                </a:lnTo>
                <a:lnTo>
                  <a:pt x="28477" y="152452"/>
                </a:lnTo>
                <a:cubicBezTo>
                  <a:pt x="27502" y="149175"/>
                  <a:pt x="28438" y="145625"/>
                  <a:pt x="30857" y="143168"/>
                </a:cubicBezTo>
                <a:lnTo>
                  <a:pt x="55863" y="118162"/>
                </a:lnTo>
                <a:lnTo>
                  <a:pt x="26059" y="126276"/>
                </a:lnTo>
                <a:lnTo>
                  <a:pt x="18296" y="149604"/>
                </a:lnTo>
                <a:lnTo>
                  <a:pt x="17945" y="150502"/>
                </a:lnTo>
                <a:cubicBezTo>
                  <a:pt x="15994" y="154832"/>
                  <a:pt x="11040" y="157055"/>
                  <a:pt x="6437" y="155534"/>
                </a:cubicBezTo>
                <a:cubicBezTo>
                  <a:pt x="1833" y="154012"/>
                  <a:pt x="-780" y="149253"/>
                  <a:pt x="273" y="144611"/>
                </a:cubicBezTo>
                <a:lnTo>
                  <a:pt x="546" y="143675"/>
                </a:lnTo>
                <a:lnTo>
                  <a:pt x="9909" y="115587"/>
                </a:lnTo>
                <a:cubicBezTo>
                  <a:pt x="10884" y="112623"/>
                  <a:pt x="13302" y="110360"/>
                  <a:pt x="16345" y="109502"/>
                </a:cubicBezTo>
                <a:lnTo>
                  <a:pt x="51884" y="99827"/>
                </a:lnTo>
                <a:lnTo>
                  <a:pt x="16345" y="90153"/>
                </a:lnTo>
                <a:cubicBezTo>
                  <a:pt x="13342" y="89333"/>
                  <a:pt x="10923" y="87032"/>
                  <a:pt x="9909" y="84067"/>
                </a:cubicBezTo>
                <a:lnTo>
                  <a:pt x="546" y="55980"/>
                </a:lnTo>
                <a:lnTo>
                  <a:pt x="273" y="55043"/>
                </a:lnTo>
                <a:cubicBezTo>
                  <a:pt x="-780" y="50401"/>
                  <a:pt x="1872" y="45642"/>
                  <a:pt x="6437" y="44121"/>
                </a:cubicBezTo>
                <a:cubicBezTo>
                  <a:pt x="11001" y="42599"/>
                  <a:pt x="15994" y="44823"/>
                  <a:pt x="17945" y="49153"/>
                </a:cubicBezTo>
                <a:lnTo>
                  <a:pt x="18296" y="50050"/>
                </a:lnTo>
                <a:lnTo>
                  <a:pt x="26059" y="73378"/>
                </a:lnTo>
                <a:lnTo>
                  <a:pt x="55863" y="81492"/>
                </a:lnTo>
                <a:lnTo>
                  <a:pt x="30857" y="56487"/>
                </a:lnTo>
                <a:cubicBezTo>
                  <a:pt x="28438" y="54068"/>
                  <a:pt x="27541" y="50518"/>
                  <a:pt x="28477" y="47241"/>
                </a:cubicBezTo>
                <a:lnTo>
                  <a:pt x="44082" y="-5813"/>
                </a:lnTo>
                <a:lnTo>
                  <a:pt x="44394" y="-6710"/>
                </a:lnTo>
                <a:cubicBezTo>
                  <a:pt x="46188" y="-11118"/>
                  <a:pt x="51064" y="-13498"/>
                  <a:pt x="55707" y="-12132"/>
                </a:cubicBezTo>
                <a:cubicBezTo>
                  <a:pt x="60349" y="-10767"/>
                  <a:pt x="63119" y="-6086"/>
                  <a:pt x="62260" y="-1443"/>
                </a:cubicBezTo>
                <a:lnTo>
                  <a:pt x="62026" y="-507"/>
                </a:lnTo>
                <a:lnTo>
                  <a:pt x="47983" y="47202"/>
                </a:lnTo>
                <a:lnTo>
                  <a:pt x="68658" y="67878"/>
                </a:lnTo>
                <a:cubicBezTo>
                  <a:pt x="69048" y="50986"/>
                  <a:pt x="82858" y="37411"/>
                  <a:pt x="99827" y="37411"/>
                </a:cubicBezTo>
                <a:cubicBezTo>
                  <a:pt x="116797" y="37411"/>
                  <a:pt x="130606" y="50986"/>
                  <a:pt x="130996" y="67917"/>
                </a:cubicBezTo>
                <a:lnTo>
                  <a:pt x="151711" y="47202"/>
                </a:lnTo>
                <a:lnTo>
                  <a:pt x="137667" y="-507"/>
                </a:lnTo>
                <a:lnTo>
                  <a:pt x="137433" y="-1443"/>
                </a:lnTo>
                <a:cubicBezTo>
                  <a:pt x="136575" y="-6125"/>
                  <a:pt x="139345" y="-10767"/>
                  <a:pt x="143987" y="-12132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8" name="Text 16"/>
          <p:cNvSpPr/>
          <p:nvPr/>
        </p:nvSpPr>
        <p:spPr>
          <a:xfrm>
            <a:off x="4754308" y="1572893"/>
            <a:ext cx="1589537" cy="233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1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Vulnerability Tarama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404776" y="1905780"/>
            <a:ext cx="3528606" cy="3328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59" b="1" dirty="0">
                <a:solidFill>
                  <a:srgbClr val="3FB9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95%+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04776" y="2271956"/>
            <a:ext cx="3437062" cy="1664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7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Tespit doğruluğu oranı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404776" y="2538266"/>
            <a:ext cx="3445384" cy="6491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8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Python'ın çoklu thread desteği ile aynı anda birden fazla hedefde güvenlik açığı taraması. </a:t>
            </a:r>
            <a:pPr>
              <a:lnSpc>
                <a:spcPct val="140000"/>
              </a:lnSpc>
            </a:pPr>
            <a:r>
              <a:rPr lang="en-US" sz="1048" b="1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ZAP</a:t>
            </a:r>
            <a:pPr>
              <a:lnSpc>
                <a:spcPct val="140000"/>
              </a:lnSpc>
            </a:pPr>
            <a:r>
              <a:rPr lang="en-US" sz="1048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ve </a:t>
            </a:r>
            <a:pPr>
              <a:lnSpc>
                <a:spcPct val="140000"/>
              </a:lnSpc>
            </a:pPr>
            <a:r>
              <a:rPr lang="en-US" sz="1048" b="1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Nuclei</a:t>
            </a:r>
            <a:pPr>
              <a:lnSpc>
                <a:spcPct val="140000"/>
              </a:lnSpc>
            </a:pPr>
            <a:r>
              <a:rPr lang="en-US" sz="1048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ile karşılaştırılabilir performans.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408937" y="3291424"/>
            <a:ext cx="3370485" cy="574231"/>
          </a:xfrm>
          <a:custGeom>
            <a:avLst/>
            <a:gdLst/>
            <a:ahLst/>
            <a:cxnLst/>
            <a:rect l="l" t="t" r="r" b="b"/>
            <a:pathLst>
              <a:path w="3370485" h="574231">
                <a:moveTo>
                  <a:pt x="33288" y="0"/>
                </a:moveTo>
                <a:lnTo>
                  <a:pt x="3337196" y="0"/>
                </a:lnTo>
                <a:cubicBezTo>
                  <a:pt x="3355581" y="0"/>
                  <a:pt x="3370485" y="14904"/>
                  <a:pt x="3370485" y="33288"/>
                </a:cubicBezTo>
                <a:lnTo>
                  <a:pt x="3370485" y="540943"/>
                </a:lnTo>
                <a:cubicBezTo>
                  <a:pt x="3370485" y="559327"/>
                  <a:pt x="3355581" y="574231"/>
                  <a:pt x="3337196" y="574231"/>
                </a:cubicBezTo>
                <a:lnTo>
                  <a:pt x="33288" y="574231"/>
                </a:lnTo>
                <a:cubicBezTo>
                  <a:pt x="14904" y="574231"/>
                  <a:pt x="0" y="559327"/>
                  <a:pt x="0" y="540943"/>
                </a:cubicBezTo>
                <a:lnTo>
                  <a:pt x="0" y="33288"/>
                </a:lnTo>
                <a:cubicBezTo>
                  <a:pt x="0" y="14916"/>
                  <a:pt x="14916" y="0"/>
                  <a:pt x="33288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4512965" y="3395451"/>
            <a:ext cx="748997" cy="1664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7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Thread Sayısı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368904" y="3395451"/>
            <a:ext cx="366176" cy="1664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7" b="1" dirty="0">
                <a:solidFill>
                  <a:srgbClr val="3FB9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10-50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512965" y="3595184"/>
            <a:ext cx="765641" cy="1664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7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False Positive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518313" y="3595184"/>
            <a:ext cx="216377" cy="1664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7" b="1" dirty="0">
                <a:solidFill>
                  <a:srgbClr val="3FB9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%5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131424" y="1402288"/>
            <a:ext cx="3720016" cy="2638132"/>
          </a:xfrm>
          <a:custGeom>
            <a:avLst/>
            <a:gdLst/>
            <a:ahLst/>
            <a:cxnLst/>
            <a:rect l="l" t="t" r="r" b="b"/>
            <a:pathLst>
              <a:path w="3720016" h="2638132">
                <a:moveTo>
                  <a:pt x="66586" y="0"/>
                </a:moveTo>
                <a:lnTo>
                  <a:pt x="3653430" y="0"/>
                </a:lnTo>
                <a:cubicBezTo>
                  <a:pt x="3690205" y="0"/>
                  <a:pt x="3720016" y="29812"/>
                  <a:pt x="3720016" y="66586"/>
                </a:cubicBezTo>
                <a:lnTo>
                  <a:pt x="3720016" y="2571546"/>
                </a:lnTo>
                <a:cubicBezTo>
                  <a:pt x="3720016" y="2608321"/>
                  <a:pt x="3690205" y="2638132"/>
                  <a:pt x="3653430" y="2638132"/>
                </a:cubicBezTo>
                <a:lnTo>
                  <a:pt x="66586" y="2638132"/>
                </a:lnTo>
                <a:cubicBezTo>
                  <a:pt x="29812" y="2638132"/>
                  <a:pt x="0" y="2608321"/>
                  <a:pt x="0" y="2571546"/>
                </a:cubicBezTo>
                <a:lnTo>
                  <a:pt x="0" y="66586"/>
                </a:lnTo>
                <a:cubicBezTo>
                  <a:pt x="0" y="29812"/>
                  <a:pt x="29812" y="0"/>
                  <a:pt x="66586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8326996" y="1589537"/>
            <a:ext cx="199732" cy="199732"/>
          </a:xfrm>
          <a:custGeom>
            <a:avLst/>
            <a:gdLst/>
            <a:ahLst/>
            <a:cxnLst/>
            <a:rect l="l" t="t" r="r" b="b"/>
            <a:pathLst>
              <a:path w="199732" h="199732">
                <a:moveTo>
                  <a:pt x="0" y="99866"/>
                </a:moveTo>
                <a:cubicBezTo>
                  <a:pt x="0" y="44749"/>
                  <a:pt x="44749" y="0"/>
                  <a:pt x="99866" y="0"/>
                </a:cubicBezTo>
                <a:cubicBezTo>
                  <a:pt x="154984" y="0"/>
                  <a:pt x="199732" y="44749"/>
                  <a:pt x="199732" y="99866"/>
                </a:cubicBezTo>
                <a:cubicBezTo>
                  <a:pt x="199732" y="154984"/>
                  <a:pt x="154984" y="199732"/>
                  <a:pt x="99866" y="199732"/>
                </a:cubicBezTo>
                <a:cubicBezTo>
                  <a:pt x="44749" y="199732"/>
                  <a:pt x="0" y="154984"/>
                  <a:pt x="0" y="99866"/>
                </a:cubicBezTo>
                <a:close/>
                <a:moveTo>
                  <a:pt x="112349" y="37450"/>
                </a:moveTo>
                <a:cubicBezTo>
                  <a:pt x="112349" y="30560"/>
                  <a:pt x="106756" y="24967"/>
                  <a:pt x="99866" y="24967"/>
                </a:cubicBezTo>
                <a:cubicBezTo>
                  <a:pt x="92977" y="24967"/>
                  <a:pt x="87383" y="30560"/>
                  <a:pt x="87383" y="37450"/>
                </a:cubicBezTo>
                <a:cubicBezTo>
                  <a:pt x="87383" y="44340"/>
                  <a:pt x="92977" y="49933"/>
                  <a:pt x="99866" y="49933"/>
                </a:cubicBezTo>
                <a:cubicBezTo>
                  <a:pt x="106756" y="49933"/>
                  <a:pt x="112349" y="44340"/>
                  <a:pt x="112349" y="37450"/>
                </a:cubicBezTo>
                <a:close/>
                <a:moveTo>
                  <a:pt x="99866" y="162283"/>
                </a:moveTo>
                <a:cubicBezTo>
                  <a:pt x="113637" y="162283"/>
                  <a:pt x="124833" y="151087"/>
                  <a:pt x="124833" y="137316"/>
                </a:cubicBezTo>
                <a:cubicBezTo>
                  <a:pt x="124833" y="130996"/>
                  <a:pt x="122492" y="125184"/>
                  <a:pt x="118591" y="120815"/>
                </a:cubicBezTo>
                <a:lnTo>
                  <a:pt x="145703" y="66629"/>
                </a:lnTo>
                <a:cubicBezTo>
                  <a:pt x="148005" y="61987"/>
                  <a:pt x="146132" y="56370"/>
                  <a:pt x="141529" y="54068"/>
                </a:cubicBezTo>
                <a:cubicBezTo>
                  <a:pt x="136926" y="51767"/>
                  <a:pt x="131269" y="53639"/>
                  <a:pt x="128968" y="58242"/>
                </a:cubicBezTo>
                <a:lnTo>
                  <a:pt x="101856" y="112428"/>
                </a:lnTo>
                <a:cubicBezTo>
                  <a:pt x="101193" y="112388"/>
                  <a:pt x="100529" y="112349"/>
                  <a:pt x="99866" y="112349"/>
                </a:cubicBezTo>
                <a:cubicBezTo>
                  <a:pt x="86096" y="112349"/>
                  <a:pt x="74900" y="123545"/>
                  <a:pt x="74900" y="137316"/>
                </a:cubicBezTo>
                <a:cubicBezTo>
                  <a:pt x="74900" y="151087"/>
                  <a:pt x="86096" y="162283"/>
                  <a:pt x="99866" y="162283"/>
                </a:cubicBezTo>
                <a:close/>
                <a:moveTo>
                  <a:pt x="68658" y="56175"/>
                </a:moveTo>
                <a:cubicBezTo>
                  <a:pt x="68658" y="49285"/>
                  <a:pt x="63064" y="43691"/>
                  <a:pt x="56175" y="43691"/>
                </a:cubicBezTo>
                <a:cubicBezTo>
                  <a:pt x="49285" y="43691"/>
                  <a:pt x="43691" y="49285"/>
                  <a:pt x="43691" y="56175"/>
                </a:cubicBezTo>
                <a:cubicBezTo>
                  <a:pt x="43691" y="63064"/>
                  <a:pt x="49285" y="68658"/>
                  <a:pt x="56175" y="68658"/>
                </a:cubicBezTo>
                <a:cubicBezTo>
                  <a:pt x="63064" y="68658"/>
                  <a:pt x="68658" y="63064"/>
                  <a:pt x="68658" y="56175"/>
                </a:cubicBezTo>
                <a:close/>
                <a:moveTo>
                  <a:pt x="37450" y="112349"/>
                </a:moveTo>
                <a:cubicBezTo>
                  <a:pt x="44340" y="112349"/>
                  <a:pt x="49933" y="106756"/>
                  <a:pt x="49933" y="99866"/>
                </a:cubicBezTo>
                <a:cubicBezTo>
                  <a:pt x="49933" y="92977"/>
                  <a:pt x="44340" y="87383"/>
                  <a:pt x="37450" y="87383"/>
                </a:cubicBezTo>
                <a:cubicBezTo>
                  <a:pt x="30560" y="87383"/>
                  <a:pt x="24967" y="92977"/>
                  <a:pt x="24967" y="99866"/>
                </a:cubicBezTo>
                <a:cubicBezTo>
                  <a:pt x="24967" y="106756"/>
                  <a:pt x="30560" y="112349"/>
                  <a:pt x="37450" y="112349"/>
                </a:cubicBezTo>
                <a:close/>
                <a:moveTo>
                  <a:pt x="174766" y="99866"/>
                </a:moveTo>
                <a:cubicBezTo>
                  <a:pt x="174766" y="92977"/>
                  <a:pt x="169172" y="87383"/>
                  <a:pt x="162283" y="87383"/>
                </a:cubicBezTo>
                <a:cubicBezTo>
                  <a:pt x="155393" y="87383"/>
                  <a:pt x="149799" y="92977"/>
                  <a:pt x="149799" y="99866"/>
                </a:cubicBezTo>
                <a:cubicBezTo>
                  <a:pt x="149799" y="106756"/>
                  <a:pt x="155393" y="112349"/>
                  <a:pt x="162283" y="112349"/>
                </a:cubicBezTo>
                <a:cubicBezTo>
                  <a:pt x="169172" y="112349"/>
                  <a:pt x="174766" y="106756"/>
                  <a:pt x="174766" y="99866"/>
                </a:cubicBez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29" name="Text 27"/>
          <p:cNvSpPr/>
          <p:nvPr/>
        </p:nvSpPr>
        <p:spPr>
          <a:xfrm>
            <a:off x="8651561" y="1572893"/>
            <a:ext cx="1314905" cy="233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1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Kaynak Kullanımı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302029" y="1905780"/>
            <a:ext cx="3528606" cy="3328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59" b="1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&lt;500MB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302029" y="2271956"/>
            <a:ext cx="3437062" cy="1664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7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Ortalama RAM tüketimi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302029" y="2538266"/>
            <a:ext cx="3445384" cy="432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8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Bash scriptlerinin düşük kaynak tüketimi ile hafif ve hızlı keşif işlemleri. Arka planda sürekli çalışmaya uygun.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306190" y="3075047"/>
            <a:ext cx="3370485" cy="574231"/>
          </a:xfrm>
          <a:custGeom>
            <a:avLst/>
            <a:gdLst/>
            <a:ahLst/>
            <a:cxnLst/>
            <a:rect l="l" t="t" r="r" b="b"/>
            <a:pathLst>
              <a:path w="3370485" h="574231">
                <a:moveTo>
                  <a:pt x="33288" y="0"/>
                </a:moveTo>
                <a:lnTo>
                  <a:pt x="3337196" y="0"/>
                </a:lnTo>
                <a:cubicBezTo>
                  <a:pt x="3355581" y="0"/>
                  <a:pt x="3370485" y="14904"/>
                  <a:pt x="3370485" y="33288"/>
                </a:cubicBezTo>
                <a:lnTo>
                  <a:pt x="3370485" y="540943"/>
                </a:lnTo>
                <a:cubicBezTo>
                  <a:pt x="3370485" y="559327"/>
                  <a:pt x="3355581" y="574231"/>
                  <a:pt x="3337196" y="574231"/>
                </a:cubicBezTo>
                <a:lnTo>
                  <a:pt x="33288" y="574231"/>
                </a:lnTo>
                <a:cubicBezTo>
                  <a:pt x="14904" y="574231"/>
                  <a:pt x="0" y="559327"/>
                  <a:pt x="0" y="540943"/>
                </a:cubicBezTo>
                <a:lnTo>
                  <a:pt x="0" y="33288"/>
                </a:lnTo>
                <a:cubicBezTo>
                  <a:pt x="0" y="14916"/>
                  <a:pt x="14916" y="0"/>
                  <a:pt x="33288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8410217" y="3179074"/>
            <a:ext cx="782285" cy="1664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7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CPU Kullanımı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1173053" y="3179074"/>
            <a:ext cx="457720" cy="1664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7" b="1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%10-20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410217" y="3378807"/>
            <a:ext cx="565909" cy="1664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7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Disk Alanı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138724" y="3378807"/>
            <a:ext cx="491009" cy="1664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7" b="1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&lt;100MB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37048" y="4181898"/>
            <a:ext cx="11517903" cy="2338534"/>
          </a:xfrm>
          <a:custGeom>
            <a:avLst/>
            <a:gdLst/>
            <a:ahLst/>
            <a:cxnLst/>
            <a:rect l="l" t="t" r="r" b="b"/>
            <a:pathLst>
              <a:path w="11517903" h="2338534">
                <a:moveTo>
                  <a:pt x="66578" y="0"/>
                </a:moveTo>
                <a:lnTo>
                  <a:pt x="11451325" y="0"/>
                </a:lnTo>
                <a:cubicBezTo>
                  <a:pt x="11488095" y="0"/>
                  <a:pt x="11517903" y="29808"/>
                  <a:pt x="11517903" y="66578"/>
                </a:cubicBezTo>
                <a:lnTo>
                  <a:pt x="11517903" y="2271956"/>
                </a:lnTo>
                <a:cubicBezTo>
                  <a:pt x="11517903" y="2308726"/>
                  <a:pt x="11488095" y="2338534"/>
                  <a:pt x="11451325" y="2338534"/>
                </a:cubicBezTo>
                <a:lnTo>
                  <a:pt x="66578" y="2338534"/>
                </a:lnTo>
                <a:cubicBezTo>
                  <a:pt x="29808" y="2338534"/>
                  <a:pt x="0" y="2308726"/>
                  <a:pt x="0" y="2271956"/>
                </a:cubicBezTo>
                <a:lnTo>
                  <a:pt x="0" y="66578"/>
                </a:lnTo>
                <a:cubicBezTo>
                  <a:pt x="0" y="29808"/>
                  <a:pt x="29808" y="0"/>
                  <a:pt x="66578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528459" y="4385791"/>
            <a:ext cx="166444" cy="166444"/>
          </a:xfrm>
          <a:custGeom>
            <a:avLst/>
            <a:gdLst/>
            <a:ahLst/>
            <a:cxnLst/>
            <a:rect l="l" t="t" r="r" b="b"/>
            <a:pathLst>
              <a:path w="166444" h="166444">
                <a:moveTo>
                  <a:pt x="20805" y="20805"/>
                </a:moveTo>
                <a:cubicBezTo>
                  <a:pt x="20805" y="15051"/>
                  <a:pt x="16157" y="10403"/>
                  <a:pt x="10403" y="10403"/>
                </a:cubicBezTo>
                <a:cubicBezTo>
                  <a:pt x="4649" y="10403"/>
                  <a:pt x="0" y="15051"/>
                  <a:pt x="0" y="20805"/>
                </a:cubicBezTo>
                <a:lnTo>
                  <a:pt x="0" y="130034"/>
                </a:lnTo>
                <a:cubicBezTo>
                  <a:pt x="0" y="144403"/>
                  <a:pt x="11638" y="156041"/>
                  <a:pt x="26007" y="156041"/>
                </a:cubicBezTo>
                <a:lnTo>
                  <a:pt x="156041" y="156041"/>
                </a:lnTo>
                <a:cubicBezTo>
                  <a:pt x="161795" y="156041"/>
                  <a:pt x="166444" y="151392"/>
                  <a:pt x="166444" y="145638"/>
                </a:cubicBezTo>
                <a:cubicBezTo>
                  <a:pt x="166444" y="139884"/>
                  <a:pt x="161795" y="135235"/>
                  <a:pt x="156041" y="135235"/>
                </a:cubicBezTo>
                <a:lnTo>
                  <a:pt x="26007" y="135235"/>
                </a:lnTo>
                <a:cubicBezTo>
                  <a:pt x="23146" y="135235"/>
                  <a:pt x="20805" y="132895"/>
                  <a:pt x="20805" y="130034"/>
                </a:cubicBezTo>
                <a:lnTo>
                  <a:pt x="20805" y="20805"/>
                </a:lnTo>
                <a:close/>
                <a:moveTo>
                  <a:pt x="152985" y="48958"/>
                </a:moveTo>
                <a:cubicBezTo>
                  <a:pt x="157049" y="44894"/>
                  <a:pt x="157049" y="38295"/>
                  <a:pt x="152985" y="34231"/>
                </a:cubicBezTo>
                <a:cubicBezTo>
                  <a:pt x="148922" y="30168"/>
                  <a:pt x="142322" y="30168"/>
                  <a:pt x="138259" y="34231"/>
                </a:cubicBezTo>
                <a:lnTo>
                  <a:pt x="104027" y="68495"/>
                </a:lnTo>
                <a:lnTo>
                  <a:pt x="85367" y="49868"/>
                </a:lnTo>
                <a:cubicBezTo>
                  <a:pt x="81304" y="45805"/>
                  <a:pt x="74705" y="45805"/>
                  <a:pt x="70641" y="49868"/>
                </a:cubicBezTo>
                <a:lnTo>
                  <a:pt x="39433" y="81076"/>
                </a:lnTo>
                <a:cubicBezTo>
                  <a:pt x="35369" y="85140"/>
                  <a:pt x="35369" y="91739"/>
                  <a:pt x="39433" y="95803"/>
                </a:cubicBezTo>
                <a:cubicBezTo>
                  <a:pt x="43496" y="99866"/>
                  <a:pt x="50096" y="99866"/>
                  <a:pt x="54159" y="95803"/>
                </a:cubicBezTo>
                <a:lnTo>
                  <a:pt x="78020" y="71941"/>
                </a:lnTo>
                <a:lnTo>
                  <a:pt x="96680" y="90601"/>
                </a:lnTo>
                <a:cubicBezTo>
                  <a:pt x="100744" y="94665"/>
                  <a:pt x="107343" y="94665"/>
                  <a:pt x="111407" y="90601"/>
                </a:cubicBezTo>
                <a:lnTo>
                  <a:pt x="153018" y="48990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40" name="Text 38"/>
          <p:cNvSpPr/>
          <p:nvPr/>
        </p:nvSpPr>
        <p:spPr>
          <a:xfrm>
            <a:off x="715708" y="4352502"/>
            <a:ext cx="11051861" cy="2330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1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Karşılaştırmalı Performans Analizi</a:t>
            </a:r>
            <a:endParaRPr lang="en-US" sz="1600" dirty="0"/>
          </a:p>
        </p:txBody>
      </p:sp>
      <p:pic>
        <p:nvPicPr>
          <p:cNvPr id="41" name="Image 0" descr="https://kimi-img.moonshot.cn/pub/slides/26-01-20-20:30:41-d5nnaseg0jbc6b65fik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07653" y="4685390"/>
            <a:ext cx="9637089" cy="1664437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VULNERABILITY DETECTION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Desteklenen Güvenlik Vektörleri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811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Modern web uygulamalarında en yaygın kritik zafiyetlerin tespiti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604963"/>
            <a:ext cx="5629275" cy="2343150"/>
          </a:xfrm>
          <a:custGeom>
            <a:avLst/>
            <a:gdLst/>
            <a:ahLst/>
            <a:cxnLst/>
            <a:rect l="l" t="t" r="r" b="b"/>
            <a:pathLst>
              <a:path w="5629275" h="2343150">
                <a:moveTo>
                  <a:pt x="76199" y="0"/>
                </a:moveTo>
                <a:lnTo>
                  <a:pt x="5553076" y="0"/>
                </a:lnTo>
                <a:cubicBezTo>
                  <a:pt x="5595159" y="0"/>
                  <a:pt x="5629275" y="34116"/>
                  <a:pt x="5629275" y="76199"/>
                </a:cubicBezTo>
                <a:lnTo>
                  <a:pt x="5629275" y="2266951"/>
                </a:lnTo>
                <a:cubicBezTo>
                  <a:pt x="5629275" y="2309034"/>
                  <a:pt x="5595159" y="2343150"/>
                  <a:pt x="5553076" y="2343150"/>
                </a:cubicBezTo>
                <a:lnTo>
                  <a:pt x="76199" y="2343150"/>
                </a:lnTo>
                <a:cubicBezTo>
                  <a:pt x="34116" y="2343150"/>
                  <a:pt x="0" y="2309034"/>
                  <a:pt x="0" y="22669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025" y="18002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719138" y="19526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61092" y="536"/>
                </a:moveTo>
                <a:cubicBezTo>
                  <a:pt x="153501" y="-1652"/>
                  <a:pt x="145599" y="2768"/>
                  <a:pt x="143411" y="10358"/>
                </a:cubicBezTo>
                <a:lnTo>
                  <a:pt x="86261" y="210383"/>
                </a:lnTo>
                <a:cubicBezTo>
                  <a:pt x="84073" y="217974"/>
                  <a:pt x="88493" y="225876"/>
                  <a:pt x="96083" y="228064"/>
                </a:cubicBezTo>
                <a:cubicBezTo>
                  <a:pt x="103674" y="230252"/>
                  <a:pt x="111576" y="225832"/>
                  <a:pt x="113764" y="218242"/>
                </a:cubicBezTo>
                <a:lnTo>
                  <a:pt x="170914" y="18217"/>
                </a:lnTo>
                <a:cubicBezTo>
                  <a:pt x="173102" y="10626"/>
                  <a:pt x="168682" y="2724"/>
                  <a:pt x="161092" y="536"/>
                </a:cubicBezTo>
                <a:close/>
                <a:moveTo>
                  <a:pt x="189934" y="61302"/>
                </a:moveTo>
                <a:cubicBezTo>
                  <a:pt x="184353" y="66883"/>
                  <a:pt x="184353" y="75947"/>
                  <a:pt x="189934" y="81528"/>
                </a:cubicBezTo>
                <a:lnTo>
                  <a:pt x="222706" y="114300"/>
                </a:lnTo>
                <a:lnTo>
                  <a:pt x="189934" y="147072"/>
                </a:lnTo>
                <a:cubicBezTo>
                  <a:pt x="184353" y="152653"/>
                  <a:pt x="184353" y="161717"/>
                  <a:pt x="189934" y="167298"/>
                </a:cubicBezTo>
                <a:cubicBezTo>
                  <a:pt x="195516" y="172879"/>
                  <a:pt x="204579" y="172879"/>
                  <a:pt x="210160" y="167298"/>
                </a:cubicBezTo>
                <a:lnTo>
                  <a:pt x="253023" y="124435"/>
                </a:lnTo>
                <a:cubicBezTo>
                  <a:pt x="258604" y="118854"/>
                  <a:pt x="258604" y="109791"/>
                  <a:pt x="253023" y="104209"/>
                </a:cubicBezTo>
                <a:lnTo>
                  <a:pt x="210160" y="61347"/>
                </a:lnTo>
                <a:cubicBezTo>
                  <a:pt x="204579" y="55766"/>
                  <a:pt x="195516" y="55766"/>
                  <a:pt x="189934" y="61347"/>
                </a:cubicBezTo>
                <a:close/>
                <a:moveTo>
                  <a:pt x="67285" y="61302"/>
                </a:moveTo>
                <a:cubicBezTo>
                  <a:pt x="61704" y="55721"/>
                  <a:pt x="52641" y="55721"/>
                  <a:pt x="47059" y="61302"/>
                </a:cubicBezTo>
                <a:lnTo>
                  <a:pt x="4197" y="104165"/>
                </a:lnTo>
                <a:cubicBezTo>
                  <a:pt x="-1384" y="109746"/>
                  <a:pt x="-1384" y="118809"/>
                  <a:pt x="4197" y="124391"/>
                </a:cubicBezTo>
                <a:lnTo>
                  <a:pt x="47059" y="167253"/>
                </a:lnTo>
                <a:cubicBezTo>
                  <a:pt x="52641" y="172834"/>
                  <a:pt x="61704" y="172834"/>
                  <a:pt x="67285" y="167253"/>
                </a:cubicBezTo>
                <a:cubicBezTo>
                  <a:pt x="72866" y="161672"/>
                  <a:pt x="72866" y="152608"/>
                  <a:pt x="67285" y="147027"/>
                </a:cubicBezTo>
                <a:lnTo>
                  <a:pt x="34513" y="114300"/>
                </a:lnTo>
                <a:lnTo>
                  <a:pt x="67241" y="81528"/>
                </a:lnTo>
                <a:cubicBezTo>
                  <a:pt x="72822" y="75947"/>
                  <a:pt x="72822" y="66883"/>
                  <a:pt x="67241" y="61302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8" name="Text 6"/>
          <p:cNvSpPr/>
          <p:nvPr/>
        </p:nvSpPr>
        <p:spPr>
          <a:xfrm>
            <a:off x="1266825" y="1800225"/>
            <a:ext cx="1466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XSS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66825" y="2143125"/>
            <a:ext cx="1428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Cross-Site Scripting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1025" y="2486025"/>
            <a:ext cx="53149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Otomatik payload enjeksiyonu ve tespit mekanizmaları ile reflected, stored ve DOM tabanlı XSS zafiyetlerini tespit eder. Filtre aşımı teknikleri ve WAF bypass yöntemleri uygular.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81025" y="3348038"/>
            <a:ext cx="5238750" cy="9525"/>
          </a:xfrm>
          <a:custGeom>
            <a:avLst/>
            <a:gdLst/>
            <a:ahLst/>
            <a:cxnLst/>
            <a:rect l="l" t="t" r="r" b="b"/>
            <a:pathLst>
              <a:path w="5238750" h="9525">
                <a:moveTo>
                  <a:pt x="0" y="0"/>
                </a:moveTo>
                <a:lnTo>
                  <a:pt x="5238750" y="0"/>
                </a:lnTo>
                <a:lnTo>
                  <a:pt x="52387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  <a:ln/>
        </p:spPr>
      </p:sp>
      <p:sp>
        <p:nvSpPr>
          <p:cNvPr id="12" name="Text 10"/>
          <p:cNvSpPr/>
          <p:nvPr/>
        </p:nvSpPr>
        <p:spPr>
          <a:xfrm>
            <a:off x="581025" y="3514725"/>
            <a:ext cx="781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CVSS Skoru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112097" y="3471863"/>
            <a:ext cx="704850" cy="276225"/>
          </a:xfrm>
          <a:custGeom>
            <a:avLst/>
            <a:gdLst/>
            <a:ahLst/>
            <a:cxnLst/>
            <a:rect l="l" t="t" r="r" b="b"/>
            <a:pathLst>
              <a:path w="704850" h="276225">
                <a:moveTo>
                  <a:pt x="38100" y="0"/>
                </a:moveTo>
                <a:lnTo>
                  <a:pt x="666750" y="0"/>
                </a:lnTo>
                <a:cubicBezTo>
                  <a:pt x="687792" y="0"/>
                  <a:pt x="704850" y="17058"/>
                  <a:pt x="704850" y="38100"/>
                </a:cubicBezTo>
                <a:lnTo>
                  <a:pt x="704850" y="238125"/>
                </a:lnTo>
                <a:cubicBezTo>
                  <a:pt x="704850" y="259167"/>
                  <a:pt x="687792" y="276225"/>
                  <a:pt x="666750" y="276225"/>
                </a:cubicBezTo>
                <a:lnTo>
                  <a:pt x="38100" y="276225"/>
                </a:lnTo>
                <a:cubicBezTo>
                  <a:pt x="17058" y="276225"/>
                  <a:pt x="0" y="259167"/>
                  <a:pt x="0" y="23812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 w="1270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107335" y="3467100"/>
            <a:ext cx="7620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6.1 - 8.8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76963" y="1604963"/>
            <a:ext cx="5629275" cy="2343150"/>
          </a:xfrm>
          <a:custGeom>
            <a:avLst/>
            <a:gdLst/>
            <a:ahLst/>
            <a:cxnLst/>
            <a:rect l="l" t="t" r="r" b="b"/>
            <a:pathLst>
              <a:path w="5629275" h="2343150">
                <a:moveTo>
                  <a:pt x="76199" y="0"/>
                </a:moveTo>
                <a:lnTo>
                  <a:pt x="5553076" y="0"/>
                </a:lnTo>
                <a:cubicBezTo>
                  <a:pt x="5595159" y="0"/>
                  <a:pt x="5629275" y="34116"/>
                  <a:pt x="5629275" y="76199"/>
                </a:cubicBezTo>
                <a:lnTo>
                  <a:pt x="5629275" y="2266951"/>
                </a:lnTo>
                <a:cubicBezTo>
                  <a:pt x="5629275" y="2309034"/>
                  <a:pt x="5595159" y="2343150"/>
                  <a:pt x="5553076" y="2343150"/>
                </a:cubicBezTo>
                <a:lnTo>
                  <a:pt x="76199" y="2343150"/>
                </a:lnTo>
                <a:cubicBezTo>
                  <a:pt x="34116" y="2343150"/>
                  <a:pt x="0" y="2309034"/>
                  <a:pt x="0" y="22669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372225" y="18002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FB950">
              <a:alpha val="1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6538913" y="19526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8" name="Text 16"/>
          <p:cNvSpPr/>
          <p:nvPr/>
        </p:nvSpPr>
        <p:spPr>
          <a:xfrm>
            <a:off x="7058025" y="1800225"/>
            <a:ext cx="144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SQL Injection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058025" y="2143125"/>
            <a:ext cx="140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SQLi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372225" y="2486025"/>
            <a:ext cx="53149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Blind ve error-based tarama teknikleri ile veritabanı güvenlik açıklarını tespit eder. Union-based, boolean-based ve time-based SQL enjeksiyonlarını otomatik olarak test eder.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372225" y="3348038"/>
            <a:ext cx="5238750" cy="9525"/>
          </a:xfrm>
          <a:custGeom>
            <a:avLst/>
            <a:gdLst/>
            <a:ahLst/>
            <a:cxnLst/>
            <a:rect l="l" t="t" r="r" b="b"/>
            <a:pathLst>
              <a:path w="5238750" h="9525">
                <a:moveTo>
                  <a:pt x="0" y="0"/>
                </a:moveTo>
                <a:lnTo>
                  <a:pt x="5238750" y="0"/>
                </a:lnTo>
                <a:lnTo>
                  <a:pt x="52387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  <a:ln/>
        </p:spPr>
      </p:sp>
      <p:sp>
        <p:nvSpPr>
          <p:cNvPr id="22" name="Text 20"/>
          <p:cNvSpPr/>
          <p:nvPr/>
        </p:nvSpPr>
        <p:spPr>
          <a:xfrm>
            <a:off x="6372225" y="3514725"/>
            <a:ext cx="781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CVSS Skoru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0874722" y="3471863"/>
            <a:ext cx="733425" cy="276225"/>
          </a:xfrm>
          <a:custGeom>
            <a:avLst/>
            <a:gdLst/>
            <a:ahLst/>
            <a:cxnLst/>
            <a:rect l="l" t="t" r="r" b="b"/>
            <a:pathLst>
              <a:path w="733425" h="276225">
                <a:moveTo>
                  <a:pt x="38100" y="0"/>
                </a:moveTo>
                <a:lnTo>
                  <a:pt x="695325" y="0"/>
                </a:lnTo>
                <a:cubicBezTo>
                  <a:pt x="716367" y="0"/>
                  <a:pt x="733425" y="17058"/>
                  <a:pt x="733425" y="38100"/>
                </a:cubicBezTo>
                <a:lnTo>
                  <a:pt x="733425" y="238125"/>
                </a:lnTo>
                <a:cubicBezTo>
                  <a:pt x="733425" y="259167"/>
                  <a:pt x="716367" y="276225"/>
                  <a:pt x="695325" y="276225"/>
                </a:cubicBezTo>
                <a:lnTo>
                  <a:pt x="38100" y="276225"/>
                </a:lnTo>
                <a:cubicBezTo>
                  <a:pt x="17058" y="276225"/>
                  <a:pt x="0" y="259167"/>
                  <a:pt x="0" y="23812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3FB950">
              <a:alpha val="10196"/>
            </a:srgbClr>
          </a:solidFill>
          <a:ln w="12700">
            <a:solidFill>
              <a:srgbClr val="3FB950">
                <a:alpha val="30196"/>
              </a:srgbClr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10869960" y="3467100"/>
            <a:ext cx="7905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FB9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8.8 - 9.8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5763" y="4110038"/>
            <a:ext cx="5629275" cy="2343150"/>
          </a:xfrm>
          <a:custGeom>
            <a:avLst/>
            <a:gdLst/>
            <a:ahLst/>
            <a:cxnLst/>
            <a:rect l="l" t="t" r="r" b="b"/>
            <a:pathLst>
              <a:path w="5629275" h="2343150">
                <a:moveTo>
                  <a:pt x="76199" y="0"/>
                </a:moveTo>
                <a:lnTo>
                  <a:pt x="5553076" y="0"/>
                </a:lnTo>
                <a:cubicBezTo>
                  <a:pt x="5595159" y="0"/>
                  <a:pt x="5629275" y="34116"/>
                  <a:pt x="5629275" y="76199"/>
                </a:cubicBezTo>
                <a:lnTo>
                  <a:pt x="5629275" y="2266951"/>
                </a:lnTo>
                <a:cubicBezTo>
                  <a:pt x="5629275" y="2309034"/>
                  <a:pt x="5595159" y="2343150"/>
                  <a:pt x="5553076" y="2343150"/>
                </a:cubicBezTo>
                <a:lnTo>
                  <a:pt x="76199" y="2343150"/>
                </a:lnTo>
                <a:cubicBezTo>
                  <a:pt x="34116" y="2343150"/>
                  <a:pt x="0" y="2309034"/>
                  <a:pt x="0" y="22669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81025" y="43053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B949E">
              <a:alpha val="10196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719138" y="44577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5003" y="100727"/>
                </a:moveTo>
                <a:lnTo>
                  <a:pt x="14466" y="132249"/>
                </a:lnTo>
                <a:lnTo>
                  <a:pt x="14466" y="42863"/>
                </a:lnTo>
                <a:cubicBezTo>
                  <a:pt x="14466" y="27102"/>
                  <a:pt x="27280" y="14288"/>
                  <a:pt x="43041" y="14288"/>
                </a:cubicBezTo>
                <a:lnTo>
                  <a:pt x="104968" y="14288"/>
                </a:lnTo>
                <a:cubicBezTo>
                  <a:pt x="111130" y="14288"/>
                  <a:pt x="117157" y="16297"/>
                  <a:pt x="122113" y="20003"/>
                </a:cubicBezTo>
                <a:lnTo>
                  <a:pt x="139258" y="32861"/>
                </a:lnTo>
                <a:cubicBezTo>
                  <a:pt x="141714" y="34736"/>
                  <a:pt x="144750" y="35719"/>
                  <a:pt x="147831" y="35719"/>
                </a:cubicBezTo>
                <a:lnTo>
                  <a:pt x="200204" y="35719"/>
                </a:lnTo>
                <a:cubicBezTo>
                  <a:pt x="215964" y="35719"/>
                  <a:pt x="228779" y="48533"/>
                  <a:pt x="228779" y="64294"/>
                </a:cubicBezTo>
                <a:lnTo>
                  <a:pt x="228779" y="71438"/>
                </a:lnTo>
                <a:lnTo>
                  <a:pt x="65633" y="71438"/>
                </a:lnTo>
                <a:cubicBezTo>
                  <a:pt x="47193" y="71438"/>
                  <a:pt x="30807" y="83225"/>
                  <a:pt x="24958" y="100727"/>
                </a:cubicBezTo>
                <a:close/>
                <a:moveTo>
                  <a:pt x="213330" y="200025"/>
                </a:moveTo>
                <a:lnTo>
                  <a:pt x="44202" y="200025"/>
                </a:lnTo>
                <a:cubicBezTo>
                  <a:pt x="29557" y="200025"/>
                  <a:pt x="19243" y="185693"/>
                  <a:pt x="23887" y="171807"/>
                </a:cubicBezTo>
                <a:lnTo>
                  <a:pt x="45318" y="107513"/>
                </a:lnTo>
                <a:cubicBezTo>
                  <a:pt x="48220" y="98762"/>
                  <a:pt x="56436" y="92869"/>
                  <a:pt x="65633" y="92869"/>
                </a:cubicBezTo>
                <a:lnTo>
                  <a:pt x="234761" y="92869"/>
                </a:lnTo>
                <a:cubicBezTo>
                  <a:pt x="249406" y="92869"/>
                  <a:pt x="259720" y="107201"/>
                  <a:pt x="255077" y="121087"/>
                </a:cubicBezTo>
                <a:lnTo>
                  <a:pt x="233645" y="185380"/>
                </a:lnTo>
                <a:cubicBezTo>
                  <a:pt x="230743" y="194131"/>
                  <a:pt x="222528" y="200025"/>
                  <a:pt x="213330" y="200025"/>
                </a:cubicBez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28" name="Text 26"/>
          <p:cNvSpPr/>
          <p:nvPr/>
        </p:nvSpPr>
        <p:spPr>
          <a:xfrm>
            <a:off x="1266825" y="4305300"/>
            <a:ext cx="1381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LFI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266825" y="4648200"/>
            <a:ext cx="134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Local File Inclusion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81025" y="4991100"/>
            <a:ext cx="53149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Dosya erişim kontrolleri ve directory traversal zafiyetlerini tespit eder. /etc/passwd, log dosyaları ve hassas sistem dosyalarına yetkisiz erişim denemelerini kontrol eder.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81025" y="5853113"/>
            <a:ext cx="5238750" cy="9525"/>
          </a:xfrm>
          <a:custGeom>
            <a:avLst/>
            <a:gdLst/>
            <a:ahLst/>
            <a:cxnLst/>
            <a:rect l="l" t="t" r="r" b="b"/>
            <a:pathLst>
              <a:path w="5238750" h="9525">
                <a:moveTo>
                  <a:pt x="0" y="0"/>
                </a:moveTo>
                <a:lnTo>
                  <a:pt x="5238750" y="0"/>
                </a:lnTo>
                <a:lnTo>
                  <a:pt x="52387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  <a:ln/>
        </p:spPr>
      </p:sp>
      <p:sp>
        <p:nvSpPr>
          <p:cNvPr id="32" name="Text 30"/>
          <p:cNvSpPr/>
          <p:nvPr/>
        </p:nvSpPr>
        <p:spPr>
          <a:xfrm>
            <a:off x="581025" y="6019800"/>
            <a:ext cx="781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CVSS Skoru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130701" y="5976938"/>
            <a:ext cx="685800" cy="276225"/>
          </a:xfrm>
          <a:custGeom>
            <a:avLst/>
            <a:gdLst/>
            <a:ahLst/>
            <a:cxnLst/>
            <a:rect l="l" t="t" r="r" b="b"/>
            <a:pathLst>
              <a:path w="685800" h="276225">
                <a:moveTo>
                  <a:pt x="38100" y="0"/>
                </a:moveTo>
                <a:lnTo>
                  <a:pt x="647700" y="0"/>
                </a:lnTo>
                <a:cubicBezTo>
                  <a:pt x="668742" y="0"/>
                  <a:pt x="685800" y="17058"/>
                  <a:pt x="685800" y="38100"/>
                </a:cubicBezTo>
                <a:lnTo>
                  <a:pt x="685800" y="238125"/>
                </a:lnTo>
                <a:cubicBezTo>
                  <a:pt x="685800" y="259167"/>
                  <a:pt x="668742" y="276225"/>
                  <a:pt x="647700" y="276225"/>
                </a:cubicBezTo>
                <a:lnTo>
                  <a:pt x="38100" y="276225"/>
                </a:lnTo>
                <a:cubicBezTo>
                  <a:pt x="17058" y="276225"/>
                  <a:pt x="0" y="259167"/>
                  <a:pt x="0" y="23812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8B949E">
              <a:alpha val="10196"/>
            </a:srgbClr>
          </a:solidFill>
          <a:ln w="12700">
            <a:solidFill>
              <a:srgbClr val="8B949E">
                <a:alpha val="30196"/>
              </a:srgbClr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5125938" y="5972175"/>
            <a:ext cx="7429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7.5 - 9.1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76963" y="4110038"/>
            <a:ext cx="5629275" cy="2343150"/>
          </a:xfrm>
          <a:custGeom>
            <a:avLst/>
            <a:gdLst/>
            <a:ahLst/>
            <a:cxnLst/>
            <a:rect l="l" t="t" r="r" b="b"/>
            <a:pathLst>
              <a:path w="5629275" h="2343150">
                <a:moveTo>
                  <a:pt x="76199" y="0"/>
                </a:moveTo>
                <a:lnTo>
                  <a:pt x="5553076" y="0"/>
                </a:lnTo>
                <a:cubicBezTo>
                  <a:pt x="5595159" y="0"/>
                  <a:pt x="5629275" y="34116"/>
                  <a:pt x="5629275" y="76199"/>
                </a:cubicBezTo>
                <a:lnTo>
                  <a:pt x="5629275" y="2266951"/>
                </a:lnTo>
                <a:cubicBezTo>
                  <a:pt x="5629275" y="2309034"/>
                  <a:pt x="5595159" y="2343150"/>
                  <a:pt x="5553076" y="2343150"/>
                </a:cubicBezTo>
                <a:lnTo>
                  <a:pt x="76199" y="2343150"/>
                </a:lnTo>
                <a:cubicBezTo>
                  <a:pt x="34116" y="2343150"/>
                  <a:pt x="0" y="2309034"/>
                  <a:pt x="0" y="22669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372225" y="43053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524625" y="44577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4197" y="52953"/>
                </a:moveTo>
                <a:cubicBezTo>
                  <a:pt x="-1384" y="47372"/>
                  <a:pt x="-1384" y="38308"/>
                  <a:pt x="4197" y="32727"/>
                </a:cubicBezTo>
                <a:cubicBezTo>
                  <a:pt x="9778" y="27146"/>
                  <a:pt x="18842" y="27146"/>
                  <a:pt x="24423" y="32727"/>
                </a:cubicBezTo>
                <a:lnTo>
                  <a:pt x="95860" y="104165"/>
                </a:lnTo>
                <a:cubicBezTo>
                  <a:pt x="101441" y="109746"/>
                  <a:pt x="101441" y="118809"/>
                  <a:pt x="95860" y="124391"/>
                </a:cubicBezTo>
                <a:lnTo>
                  <a:pt x="24423" y="195828"/>
                </a:lnTo>
                <a:cubicBezTo>
                  <a:pt x="18842" y="201409"/>
                  <a:pt x="9778" y="201409"/>
                  <a:pt x="4197" y="195828"/>
                </a:cubicBezTo>
                <a:cubicBezTo>
                  <a:pt x="-1384" y="190247"/>
                  <a:pt x="-1384" y="181183"/>
                  <a:pt x="4197" y="175602"/>
                </a:cubicBezTo>
                <a:lnTo>
                  <a:pt x="65499" y="114300"/>
                </a:lnTo>
                <a:lnTo>
                  <a:pt x="4197" y="52953"/>
                </a:lnTo>
                <a:close/>
                <a:moveTo>
                  <a:pt x="100013" y="171450"/>
                </a:moveTo>
                <a:lnTo>
                  <a:pt x="214313" y="171450"/>
                </a:lnTo>
                <a:cubicBezTo>
                  <a:pt x="222215" y="171450"/>
                  <a:pt x="228600" y="177835"/>
                  <a:pt x="228600" y="185738"/>
                </a:cubicBezTo>
                <a:cubicBezTo>
                  <a:pt x="228600" y="193640"/>
                  <a:pt x="222215" y="200025"/>
                  <a:pt x="214313" y="200025"/>
                </a:cubicBezTo>
                <a:lnTo>
                  <a:pt x="100013" y="200025"/>
                </a:lnTo>
                <a:cubicBezTo>
                  <a:pt x="92110" y="200025"/>
                  <a:pt x="85725" y="193640"/>
                  <a:pt x="85725" y="185738"/>
                </a:cubicBezTo>
                <a:cubicBezTo>
                  <a:pt x="85725" y="177835"/>
                  <a:pt x="92110" y="171450"/>
                  <a:pt x="100013" y="17145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8" name="Text 36"/>
          <p:cNvSpPr/>
          <p:nvPr/>
        </p:nvSpPr>
        <p:spPr>
          <a:xfrm>
            <a:off x="7058025" y="4305300"/>
            <a:ext cx="17240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RCE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058025" y="4648200"/>
            <a:ext cx="1685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Remote Code Execution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372225" y="4991100"/>
            <a:ext cx="53149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Uzaktan kod çalıştırma zafiyetlerini tespit eder. Komut enjeksiyonu, deserialization ve file upload güvenlik açıklarını otomatik olarak test eder.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72225" y="5853113"/>
            <a:ext cx="5238750" cy="9525"/>
          </a:xfrm>
          <a:custGeom>
            <a:avLst/>
            <a:gdLst/>
            <a:ahLst/>
            <a:cxnLst/>
            <a:rect l="l" t="t" r="r" b="b"/>
            <a:pathLst>
              <a:path w="5238750" h="9525">
                <a:moveTo>
                  <a:pt x="0" y="0"/>
                </a:moveTo>
                <a:lnTo>
                  <a:pt x="5238750" y="0"/>
                </a:lnTo>
                <a:lnTo>
                  <a:pt x="52387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  <a:ln/>
        </p:spPr>
      </p:sp>
      <p:sp>
        <p:nvSpPr>
          <p:cNvPr id="42" name="Text 40"/>
          <p:cNvSpPr/>
          <p:nvPr/>
        </p:nvSpPr>
        <p:spPr>
          <a:xfrm>
            <a:off x="6372225" y="6019800"/>
            <a:ext cx="781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CVSS Skoru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0815042" y="5976938"/>
            <a:ext cx="790575" cy="276225"/>
          </a:xfrm>
          <a:custGeom>
            <a:avLst/>
            <a:gdLst/>
            <a:ahLst/>
            <a:cxnLst/>
            <a:rect l="l" t="t" r="r" b="b"/>
            <a:pathLst>
              <a:path w="790575" h="276225">
                <a:moveTo>
                  <a:pt x="38100" y="0"/>
                </a:moveTo>
                <a:lnTo>
                  <a:pt x="752475" y="0"/>
                </a:lnTo>
                <a:cubicBezTo>
                  <a:pt x="773517" y="0"/>
                  <a:pt x="790575" y="17058"/>
                  <a:pt x="790575" y="38100"/>
                </a:cubicBezTo>
                <a:lnTo>
                  <a:pt x="790575" y="238125"/>
                </a:lnTo>
                <a:cubicBezTo>
                  <a:pt x="790575" y="259167"/>
                  <a:pt x="773517" y="276225"/>
                  <a:pt x="752475" y="276225"/>
                </a:cubicBezTo>
                <a:lnTo>
                  <a:pt x="38100" y="276225"/>
                </a:lnTo>
                <a:cubicBezTo>
                  <a:pt x="17058" y="276225"/>
                  <a:pt x="0" y="259167"/>
                  <a:pt x="0" y="23812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 w="1270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10810280" y="5972175"/>
            <a:ext cx="8477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9.8 - 10.0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954" y="342954"/>
            <a:ext cx="11566110" cy="171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5" b="1" spc="95" kern="0" dirty="0">
                <a:solidFill>
                  <a:srgbClr val="58A6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OUTPUT FORMAT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2954" y="583021"/>
            <a:ext cx="11711865" cy="4115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41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Raporlama ve Çıktı Formatları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2954" y="1063156"/>
            <a:ext cx="11583257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5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JSON tabanlı, işlenebilir ve makine dostu raporlama sistemi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2954" y="1568423"/>
            <a:ext cx="5641586" cy="5277305"/>
          </a:xfrm>
          <a:custGeom>
            <a:avLst/>
            <a:gdLst/>
            <a:ahLst/>
            <a:cxnLst/>
            <a:rect l="l" t="t" r="r" b="b"/>
            <a:pathLst>
              <a:path w="5641586" h="5277305">
                <a:moveTo>
                  <a:pt x="68598" y="0"/>
                </a:moveTo>
                <a:lnTo>
                  <a:pt x="5572989" y="0"/>
                </a:lnTo>
                <a:cubicBezTo>
                  <a:pt x="5610874" y="0"/>
                  <a:pt x="5641586" y="32204"/>
                  <a:pt x="5641586" y="71930"/>
                </a:cubicBezTo>
                <a:lnTo>
                  <a:pt x="5641586" y="5205376"/>
                </a:lnTo>
                <a:cubicBezTo>
                  <a:pt x="5641586" y="5245101"/>
                  <a:pt x="5610874" y="5277305"/>
                  <a:pt x="5572989" y="5277305"/>
                </a:cubicBezTo>
                <a:lnTo>
                  <a:pt x="68598" y="5277305"/>
                </a:lnTo>
                <a:cubicBezTo>
                  <a:pt x="30712" y="5277305"/>
                  <a:pt x="0" y="5245101"/>
                  <a:pt x="0" y="5205376"/>
                </a:cubicBezTo>
                <a:lnTo>
                  <a:pt x="0" y="71930"/>
                </a:lnTo>
                <a:cubicBezTo>
                  <a:pt x="0" y="32231"/>
                  <a:pt x="30738" y="0"/>
                  <a:pt x="68598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65873" y="1396946"/>
            <a:ext cx="128608" cy="171477"/>
          </a:xfrm>
          <a:custGeom>
            <a:avLst/>
            <a:gdLst/>
            <a:ahLst/>
            <a:cxnLst/>
            <a:rect l="l" t="t" r="r" b="b"/>
            <a:pathLst>
              <a:path w="128608" h="171477">
                <a:moveTo>
                  <a:pt x="0" y="21435"/>
                </a:moveTo>
                <a:cubicBezTo>
                  <a:pt x="0" y="9612"/>
                  <a:pt x="9612" y="0"/>
                  <a:pt x="21435" y="0"/>
                </a:cubicBezTo>
                <a:lnTo>
                  <a:pt x="71504" y="0"/>
                </a:lnTo>
                <a:cubicBezTo>
                  <a:pt x="77198" y="0"/>
                  <a:pt x="82657" y="2244"/>
                  <a:pt x="86676" y="6263"/>
                </a:cubicBezTo>
                <a:lnTo>
                  <a:pt x="122345" y="41965"/>
                </a:lnTo>
                <a:cubicBezTo>
                  <a:pt x="126364" y="45984"/>
                  <a:pt x="128608" y="51443"/>
                  <a:pt x="128608" y="57137"/>
                </a:cubicBezTo>
                <a:lnTo>
                  <a:pt x="128608" y="150042"/>
                </a:lnTo>
                <a:cubicBezTo>
                  <a:pt x="128608" y="161865"/>
                  <a:pt x="118996" y="171477"/>
                  <a:pt x="107173" y="171477"/>
                </a:cubicBezTo>
                <a:lnTo>
                  <a:pt x="21435" y="171477"/>
                </a:lnTo>
                <a:cubicBezTo>
                  <a:pt x="9612" y="171477"/>
                  <a:pt x="0" y="161865"/>
                  <a:pt x="0" y="150042"/>
                </a:cubicBezTo>
                <a:lnTo>
                  <a:pt x="0" y="21435"/>
                </a:lnTo>
                <a:close/>
                <a:moveTo>
                  <a:pt x="69662" y="19593"/>
                </a:moveTo>
                <a:lnTo>
                  <a:pt x="69662" y="50907"/>
                </a:lnTo>
                <a:cubicBezTo>
                  <a:pt x="69662" y="55362"/>
                  <a:pt x="73246" y="58945"/>
                  <a:pt x="77700" y="58945"/>
                </a:cubicBezTo>
                <a:lnTo>
                  <a:pt x="109015" y="58945"/>
                </a:lnTo>
                <a:lnTo>
                  <a:pt x="69662" y="19593"/>
                </a:lnTo>
                <a:close/>
                <a:moveTo>
                  <a:pt x="51644" y="99001"/>
                </a:moveTo>
                <a:cubicBezTo>
                  <a:pt x="54524" y="95618"/>
                  <a:pt x="54156" y="90561"/>
                  <a:pt x="50773" y="87681"/>
                </a:cubicBezTo>
                <a:cubicBezTo>
                  <a:pt x="47391" y="84801"/>
                  <a:pt x="42333" y="85169"/>
                  <a:pt x="39453" y="88552"/>
                </a:cubicBezTo>
                <a:lnTo>
                  <a:pt x="23377" y="107307"/>
                </a:lnTo>
                <a:cubicBezTo>
                  <a:pt x="20798" y="110321"/>
                  <a:pt x="20798" y="114742"/>
                  <a:pt x="23377" y="117756"/>
                </a:cubicBezTo>
                <a:lnTo>
                  <a:pt x="39453" y="136512"/>
                </a:lnTo>
                <a:cubicBezTo>
                  <a:pt x="42333" y="139894"/>
                  <a:pt x="47424" y="140263"/>
                  <a:pt x="50773" y="137382"/>
                </a:cubicBezTo>
                <a:cubicBezTo>
                  <a:pt x="54122" y="134502"/>
                  <a:pt x="54524" y="129411"/>
                  <a:pt x="51644" y="126062"/>
                </a:cubicBezTo>
                <a:lnTo>
                  <a:pt x="40056" y="112532"/>
                </a:lnTo>
                <a:lnTo>
                  <a:pt x="51644" y="99001"/>
                </a:lnTo>
                <a:close/>
                <a:moveTo>
                  <a:pt x="89155" y="88552"/>
                </a:moveTo>
                <a:cubicBezTo>
                  <a:pt x="86274" y="85169"/>
                  <a:pt x="81184" y="84801"/>
                  <a:pt x="77834" y="87681"/>
                </a:cubicBezTo>
                <a:cubicBezTo>
                  <a:pt x="74485" y="90561"/>
                  <a:pt x="74083" y="95652"/>
                  <a:pt x="76964" y="99001"/>
                </a:cubicBezTo>
                <a:lnTo>
                  <a:pt x="88552" y="112532"/>
                </a:lnTo>
                <a:lnTo>
                  <a:pt x="76964" y="126062"/>
                </a:lnTo>
                <a:cubicBezTo>
                  <a:pt x="74083" y="129445"/>
                  <a:pt x="74452" y="134502"/>
                  <a:pt x="77834" y="137382"/>
                </a:cubicBezTo>
                <a:cubicBezTo>
                  <a:pt x="81217" y="140263"/>
                  <a:pt x="86274" y="139894"/>
                  <a:pt x="89155" y="136512"/>
                </a:cubicBezTo>
                <a:lnTo>
                  <a:pt x="105230" y="117756"/>
                </a:lnTo>
                <a:cubicBezTo>
                  <a:pt x="107809" y="114742"/>
                  <a:pt x="107809" y="110321"/>
                  <a:pt x="105230" y="107307"/>
                </a:cubicBezTo>
                <a:lnTo>
                  <a:pt x="89155" y="88552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" name="Text 5"/>
          <p:cNvSpPr/>
          <p:nvPr/>
        </p:nvSpPr>
        <p:spPr>
          <a:xfrm>
            <a:off x="737350" y="1337251"/>
            <a:ext cx="5161451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JSON Rapor Yapısı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23004" y="1549400"/>
            <a:ext cx="535865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0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Makine tarafından kolayca işlenebilen, standart JSON formatında raporlar. CI/CD entegrasyonu ve otomasyon için optimize edilmiştir.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7291" y="2134886"/>
            <a:ext cx="5281485" cy="4723114"/>
          </a:xfrm>
          <a:custGeom>
            <a:avLst/>
            <a:gdLst/>
            <a:ahLst/>
            <a:cxnLst/>
            <a:rect l="l" t="t" r="r" b="b"/>
            <a:pathLst>
              <a:path w="5281485" h="4723114">
                <a:moveTo>
                  <a:pt x="34303" y="0"/>
                </a:moveTo>
                <a:lnTo>
                  <a:pt x="5247182" y="0"/>
                </a:lnTo>
                <a:cubicBezTo>
                  <a:pt x="5266127" y="0"/>
                  <a:pt x="5281485" y="19539"/>
                  <a:pt x="5281485" y="43642"/>
                </a:cubicBezTo>
                <a:lnTo>
                  <a:pt x="5281485" y="4679472"/>
                </a:lnTo>
                <a:cubicBezTo>
                  <a:pt x="5281485" y="4703575"/>
                  <a:pt x="5266127" y="4723114"/>
                  <a:pt x="5247182" y="4723114"/>
                </a:cubicBezTo>
                <a:lnTo>
                  <a:pt x="34303" y="4723114"/>
                </a:lnTo>
                <a:cubicBezTo>
                  <a:pt x="15358" y="4723114"/>
                  <a:pt x="0" y="4703575"/>
                  <a:pt x="0" y="4679472"/>
                </a:cubicBezTo>
                <a:lnTo>
                  <a:pt x="0" y="43642"/>
                </a:lnTo>
                <a:cubicBezTo>
                  <a:pt x="0" y="19555"/>
                  <a:pt x="15371" y="0"/>
                  <a:pt x="34303" y="0"/>
                </a:cubicBezTo>
                <a:close/>
              </a:path>
            </a:pathLst>
          </a:custGeom>
          <a:solidFill>
            <a:srgbClr val="0D1117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6298" y="3722654"/>
            <a:ext cx="4794898" cy="15475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i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{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i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"scan_id": "scan_001",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i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"timestamp": "2025-01-20T10:30:00Z",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i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"target": "example.com",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i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"vulnerabilities": [{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i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"type": "xss",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i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"severity": "high",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i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"url": "https://example.com/search",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i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"parameter": "q",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i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"cvss_score": 8.8,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i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"description": "Reflected XSS found",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i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"evidence": "payload: "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i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}],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i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"summary": {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i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"total_found": 5,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i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"critical": 1,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i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"high": 2,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i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"medium": 2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i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}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i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204111" y="1478987"/>
            <a:ext cx="5641586" cy="5032844"/>
          </a:xfrm>
          <a:custGeom>
            <a:avLst/>
            <a:gdLst/>
            <a:ahLst/>
            <a:cxnLst/>
            <a:rect l="l" t="t" r="r" b="b"/>
            <a:pathLst>
              <a:path w="5641586" h="5032844">
                <a:moveTo>
                  <a:pt x="68598" y="0"/>
                </a:moveTo>
                <a:lnTo>
                  <a:pt x="5572989" y="0"/>
                </a:lnTo>
                <a:cubicBezTo>
                  <a:pt x="5610874" y="0"/>
                  <a:pt x="5641586" y="30712"/>
                  <a:pt x="5641586" y="68598"/>
                </a:cubicBezTo>
                <a:lnTo>
                  <a:pt x="5641586" y="4964246"/>
                </a:lnTo>
                <a:cubicBezTo>
                  <a:pt x="5641586" y="5002132"/>
                  <a:pt x="5610874" y="5032844"/>
                  <a:pt x="5572989" y="5032844"/>
                </a:cubicBezTo>
                <a:lnTo>
                  <a:pt x="68598" y="5032844"/>
                </a:lnTo>
                <a:cubicBezTo>
                  <a:pt x="30712" y="5032844"/>
                  <a:pt x="0" y="5002132"/>
                  <a:pt x="0" y="4964246"/>
                </a:cubicBezTo>
                <a:lnTo>
                  <a:pt x="0" y="68598"/>
                </a:lnTo>
                <a:cubicBezTo>
                  <a:pt x="0" y="30738"/>
                  <a:pt x="30738" y="0"/>
                  <a:pt x="68598" y="0"/>
                </a:cubicBezTo>
                <a:close/>
              </a:path>
            </a:pathLst>
          </a:custGeom>
          <a:solidFill>
            <a:srgbClr val="161B22"/>
          </a:solidFill>
          <a:ln w="12700">
            <a:solidFill>
              <a:srgbClr val="30363D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379874" y="1689046"/>
            <a:ext cx="214346" cy="171477"/>
          </a:xfrm>
          <a:custGeom>
            <a:avLst/>
            <a:gdLst/>
            <a:ahLst/>
            <a:cxnLst/>
            <a:rect l="l" t="t" r="r" b="b"/>
            <a:pathLst>
              <a:path w="214346" h="171477">
                <a:moveTo>
                  <a:pt x="139291" y="70500"/>
                </a:moveTo>
                <a:cubicBezTo>
                  <a:pt x="143377" y="69395"/>
                  <a:pt x="147664" y="71337"/>
                  <a:pt x="149506" y="75122"/>
                </a:cubicBezTo>
                <a:lnTo>
                  <a:pt x="155736" y="87714"/>
                </a:lnTo>
                <a:cubicBezTo>
                  <a:pt x="159185" y="88183"/>
                  <a:pt x="162568" y="89121"/>
                  <a:pt x="165750" y="90427"/>
                </a:cubicBezTo>
                <a:lnTo>
                  <a:pt x="177472" y="82624"/>
                </a:lnTo>
                <a:cubicBezTo>
                  <a:pt x="180988" y="80279"/>
                  <a:pt x="185644" y="80748"/>
                  <a:pt x="188624" y="83729"/>
                </a:cubicBezTo>
                <a:lnTo>
                  <a:pt x="195055" y="90159"/>
                </a:lnTo>
                <a:cubicBezTo>
                  <a:pt x="198036" y="93140"/>
                  <a:pt x="198504" y="97829"/>
                  <a:pt x="196160" y="101312"/>
                </a:cubicBezTo>
                <a:lnTo>
                  <a:pt x="188357" y="113001"/>
                </a:lnTo>
                <a:cubicBezTo>
                  <a:pt x="188993" y="114575"/>
                  <a:pt x="189562" y="116216"/>
                  <a:pt x="190031" y="117924"/>
                </a:cubicBezTo>
                <a:cubicBezTo>
                  <a:pt x="190500" y="119632"/>
                  <a:pt x="190801" y="121306"/>
                  <a:pt x="191036" y="123015"/>
                </a:cubicBezTo>
                <a:lnTo>
                  <a:pt x="203662" y="129244"/>
                </a:lnTo>
                <a:cubicBezTo>
                  <a:pt x="207447" y="131119"/>
                  <a:pt x="209389" y="135406"/>
                  <a:pt x="208284" y="139459"/>
                </a:cubicBezTo>
                <a:lnTo>
                  <a:pt x="205940" y="148234"/>
                </a:lnTo>
                <a:cubicBezTo>
                  <a:pt x="204834" y="152286"/>
                  <a:pt x="201050" y="155032"/>
                  <a:pt x="196830" y="154765"/>
                </a:cubicBezTo>
                <a:lnTo>
                  <a:pt x="182763" y="153860"/>
                </a:lnTo>
                <a:cubicBezTo>
                  <a:pt x="180653" y="156573"/>
                  <a:pt x="178209" y="159085"/>
                  <a:pt x="175429" y="161228"/>
                </a:cubicBezTo>
                <a:lnTo>
                  <a:pt x="176333" y="175261"/>
                </a:lnTo>
                <a:cubicBezTo>
                  <a:pt x="176601" y="179481"/>
                  <a:pt x="173855" y="183299"/>
                  <a:pt x="169802" y="184371"/>
                </a:cubicBezTo>
                <a:lnTo>
                  <a:pt x="161027" y="186715"/>
                </a:lnTo>
                <a:cubicBezTo>
                  <a:pt x="156941" y="187821"/>
                  <a:pt x="152688" y="185878"/>
                  <a:pt x="150813" y="182094"/>
                </a:cubicBezTo>
                <a:lnTo>
                  <a:pt x="144583" y="169501"/>
                </a:lnTo>
                <a:cubicBezTo>
                  <a:pt x="141133" y="169032"/>
                  <a:pt x="137751" y="168094"/>
                  <a:pt x="134569" y="166788"/>
                </a:cubicBezTo>
                <a:lnTo>
                  <a:pt x="122847" y="174592"/>
                </a:lnTo>
                <a:cubicBezTo>
                  <a:pt x="119330" y="176936"/>
                  <a:pt x="114675" y="176467"/>
                  <a:pt x="111694" y="173486"/>
                </a:cubicBezTo>
                <a:lnTo>
                  <a:pt x="105264" y="167056"/>
                </a:lnTo>
                <a:cubicBezTo>
                  <a:pt x="102283" y="164075"/>
                  <a:pt x="101814" y="159420"/>
                  <a:pt x="104159" y="155903"/>
                </a:cubicBezTo>
                <a:lnTo>
                  <a:pt x="111962" y="144181"/>
                </a:lnTo>
                <a:cubicBezTo>
                  <a:pt x="111326" y="142607"/>
                  <a:pt x="110757" y="140966"/>
                  <a:pt x="110288" y="139258"/>
                </a:cubicBezTo>
                <a:cubicBezTo>
                  <a:pt x="109819" y="137550"/>
                  <a:pt x="109517" y="135842"/>
                  <a:pt x="109283" y="134167"/>
                </a:cubicBezTo>
                <a:lnTo>
                  <a:pt x="96657" y="127938"/>
                </a:lnTo>
                <a:cubicBezTo>
                  <a:pt x="92872" y="126062"/>
                  <a:pt x="90963" y="121775"/>
                  <a:pt x="92035" y="117723"/>
                </a:cubicBezTo>
                <a:lnTo>
                  <a:pt x="94379" y="108948"/>
                </a:lnTo>
                <a:cubicBezTo>
                  <a:pt x="95484" y="104896"/>
                  <a:pt x="99269" y="102149"/>
                  <a:pt x="103489" y="102417"/>
                </a:cubicBezTo>
                <a:lnTo>
                  <a:pt x="117522" y="103321"/>
                </a:lnTo>
                <a:cubicBezTo>
                  <a:pt x="119632" y="100609"/>
                  <a:pt x="122077" y="98097"/>
                  <a:pt x="124857" y="95953"/>
                </a:cubicBezTo>
                <a:lnTo>
                  <a:pt x="123952" y="81954"/>
                </a:lnTo>
                <a:cubicBezTo>
                  <a:pt x="123684" y="77734"/>
                  <a:pt x="126431" y="73916"/>
                  <a:pt x="130483" y="72844"/>
                </a:cubicBezTo>
                <a:lnTo>
                  <a:pt x="139258" y="70500"/>
                </a:lnTo>
                <a:close/>
                <a:moveTo>
                  <a:pt x="150176" y="113871"/>
                </a:moveTo>
                <a:cubicBezTo>
                  <a:pt x="142043" y="113881"/>
                  <a:pt x="135447" y="120491"/>
                  <a:pt x="135457" y="128624"/>
                </a:cubicBezTo>
                <a:cubicBezTo>
                  <a:pt x="135466" y="136758"/>
                  <a:pt x="142076" y="143353"/>
                  <a:pt x="150210" y="143344"/>
                </a:cubicBezTo>
                <a:cubicBezTo>
                  <a:pt x="158343" y="143335"/>
                  <a:pt x="164938" y="136724"/>
                  <a:pt x="164929" y="128591"/>
                </a:cubicBezTo>
                <a:cubicBezTo>
                  <a:pt x="164920" y="120458"/>
                  <a:pt x="158309" y="113862"/>
                  <a:pt x="150176" y="113871"/>
                </a:cubicBezTo>
                <a:close/>
                <a:moveTo>
                  <a:pt x="75323" y="-15239"/>
                </a:moveTo>
                <a:lnTo>
                  <a:pt x="84097" y="-12894"/>
                </a:lnTo>
                <a:cubicBezTo>
                  <a:pt x="88150" y="-11789"/>
                  <a:pt x="90896" y="-7971"/>
                  <a:pt x="90628" y="-3785"/>
                </a:cubicBezTo>
                <a:lnTo>
                  <a:pt x="89724" y="10215"/>
                </a:lnTo>
                <a:cubicBezTo>
                  <a:pt x="92504" y="12358"/>
                  <a:pt x="94949" y="14837"/>
                  <a:pt x="97059" y="17583"/>
                </a:cubicBezTo>
                <a:lnTo>
                  <a:pt x="111125" y="16679"/>
                </a:lnTo>
                <a:cubicBezTo>
                  <a:pt x="115311" y="16411"/>
                  <a:pt x="119129" y="19157"/>
                  <a:pt x="120235" y="23210"/>
                </a:cubicBezTo>
                <a:lnTo>
                  <a:pt x="122579" y="31984"/>
                </a:lnTo>
                <a:cubicBezTo>
                  <a:pt x="123651" y="36037"/>
                  <a:pt x="121742" y="40324"/>
                  <a:pt x="117957" y="42199"/>
                </a:cubicBezTo>
                <a:lnTo>
                  <a:pt x="105331" y="48429"/>
                </a:lnTo>
                <a:cubicBezTo>
                  <a:pt x="105097" y="50137"/>
                  <a:pt x="104762" y="51845"/>
                  <a:pt x="104326" y="53520"/>
                </a:cubicBezTo>
                <a:cubicBezTo>
                  <a:pt x="103891" y="55194"/>
                  <a:pt x="103288" y="56869"/>
                  <a:pt x="102652" y="58443"/>
                </a:cubicBezTo>
                <a:lnTo>
                  <a:pt x="110455" y="70165"/>
                </a:lnTo>
                <a:cubicBezTo>
                  <a:pt x="112800" y="73681"/>
                  <a:pt x="112331" y="78337"/>
                  <a:pt x="109350" y="81318"/>
                </a:cubicBezTo>
                <a:lnTo>
                  <a:pt x="102920" y="87748"/>
                </a:lnTo>
                <a:cubicBezTo>
                  <a:pt x="99939" y="90729"/>
                  <a:pt x="95283" y="91198"/>
                  <a:pt x="91767" y="88853"/>
                </a:cubicBezTo>
                <a:lnTo>
                  <a:pt x="80045" y="81050"/>
                </a:lnTo>
                <a:cubicBezTo>
                  <a:pt x="76863" y="82356"/>
                  <a:pt x="73480" y="83294"/>
                  <a:pt x="70031" y="83762"/>
                </a:cubicBezTo>
                <a:lnTo>
                  <a:pt x="63801" y="96355"/>
                </a:lnTo>
                <a:cubicBezTo>
                  <a:pt x="61926" y="100140"/>
                  <a:pt x="57639" y="102049"/>
                  <a:pt x="53586" y="100977"/>
                </a:cubicBezTo>
                <a:lnTo>
                  <a:pt x="44812" y="98633"/>
                </a:lnTo>
                <a:cubicBezTo>
                  <a:pt x="40726" y="97527"/>
                  <a:pt x="38013" y="93709"/>
                  <a:pt x="38281" y="89523"/>
                </a:cubicBezTo>
                <a:lnTo>
                  <a:pt x="39185" y="75490"/>
                </a:lnTo>
                <a:cubicBezTo>
                  <a:pt x="36405" y="73347"/>
                  <a:pt x="33960" y="70868"/>
                  <a:pt x="31850" y="68122"/>
                </a:cubicBezTo>
                <a:lnTo>
                  <a:pt x="17784" y="69026"/>
                </a:lnTo>
                <a:cubicBezTo>
                  <a:pt x="13598" y="69294"/>
                  <a:pt x="9780" y="66548"/>
                  <a:pt x="8674" y="62495"/>
                </a:cubicBezTo>
                <a:lnTo>
                  <a:pt x="6330" y="53720"/>
                </a:lnTo>
                <a:cubicBezTo>
                  <a:pt x="5258" y="49668"/>
                  <a:pt x="7167" y="45381"/>
                  <a:pt x="10952" y="43506"/>
                </a:cubicBezTo>
                <a:lnTo>
                  <a:pt x="23578" y="37276"/>
                </a:lnTo>
                <a:cubicBezTo>
                  <a:pt x="23813" y="35568"/>
                  <a:pt x="24147" y="33893"/>
                  <a:pt x="24583" y="32185"/>
                </a:cubicBezTo>
                <a:cubicBezTo>
                  <a:pt x="25052" y="30477"/>
                  <a:pt x="25588" y="28836"/>
                  <a:pt x="26257" y="27262"/>
                </a:cubicBezTo>
                <a:lnTo>
                  <a:pt x="18454" y="15574"/>
                </a:lnTo>
                <a:cubicBezTo>
                  <a:pt x="16109" y="12057"/>
                  <a:pt x="16578" y="7402"/>
                  <a:pt x="19559" y="4421"/>
                </a:cubicBezTo>
                <a:lnTo>
                  <a:pt x="25989" y="-2009"/>
                </a:lnTo>
                <a:cubicBezTo>
                  <a:pt x="28970" y="-4990"/>
                  <a:pt x="33626" y="-5459"/>
                  <a:pt x="37142" y="-3115"/>
                </a:cubicBezTo>
                <a:lnTo>
                  <a:pt x="48864" y="4689"/>
                </a:lnTo>
                <a:cubicBezTo>
                  <a:pt x="52046" y="3383"/>
                  <a:pt x="55429" y="2445"/>
                  <a:pt x="58878" y="1976"/>
                </a:cubicBezTo>
                <a:lnTo>
                  <a:pt x="65108" y="-10617"/>
                </a:lnTo>
                <a:cubicBezTo>
                  <a:pt x="66983" y="-14401"/>
                  <a:pt x="71237" y="-16310"/>
                  <a:pt x="75323" y="-15239"/>
                </a:cubicBezTo>
                <a:close/>
                <a:moveTo>
                  <a:pt x="64438" y="28133"/>
                </a:moveTo>
                <a:cubicBezTo>
                  <a:pt x="56305" y="28133"/>
                  <a:pt x="49701" y="34736"/>
                  <a:pt x="49701" y="42869"/>
                </a:cubicBezTo>
                <a:cubicBezTo>
                  <a:pt x="49701" y="51002"/>
                  <a:pt x="56305" y="57605"/>
                  <a:pt x="64438" y="57605"/>
                </a:cubicBezTo>
                <a:cubicBezTo>
                  <a:pt x="72571" y="57605"/>
                  <a:pt x="79174" y="51002"/>
                  <a:pt x="79174" y="42869"/>
                </a:cubicBezTo>
                <a:cubicBezTo>
                  <a:pt x="79174" y="34736"/>
                  <a:pt x="72571" y="28133"/>
                  <a:pt x="64438" y="28133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3" name="Text 11"/>
          <p:cNvSpPr/>
          <p:nvPr/>
        </p:nvSpPr>
        <p:spPr>
          <a:xfrm>
            <a:off x="6594220" y="1654751"/>
            <a:ext cx="5161451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Özellikler ve Avantajlar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379874" y="2032000"/>
            <a:ext cx="342954" cy="342954"/>
          </a:xfrm>
          <a:custGeom>
            <a:avLst/>
            <a:gdLst/>
            <a:ahLst/>
            <a:cxnLst/>
            <a:rect l="l" t="t" r="r" b="b"/>
            <a:pathLst>
              <a:path w="342954" h="342954">
                <a:moveTo>
                  <a:pt x="68591" y="0"/>
                </a:moveTo>
                <a:lnTo>
                  <a:pt x="274363" y="0"/>
                </a:lnTo>
                <a:cubicBezTo>
                  <a:pt x="312244" y="0"/>
                  <a:pt x="342954" y="30709"/>
                  <a:pt x="342954" y="68591"/>
                </a:cubicBezTo>
                <a:lnTo>
                  <a:pt x="342954" y="274363"/>
                </a:lnTo>
                <a:cubicBezTo>
                  <a:pt x="342954" y="312244"/>
                  <a:pt x="312244" y="342954"/>
                  <a:pt x="274363" y="342954"/>
                </a:cubicBezTo>
                <a:lnTo>
                  <a:pt x="68591" y="342954"/>
                </a:lnTo>
                <a:cubicBezTo>
                  <a:pt x="30709" y="342954"/>
                  <a:pt x="0" y="312244"/>
                  <a:pt x="0" y="274363"/>
                </a:cubicBezTo>
                <a:lnTo>
                  <a:pt x="0" y="68591"/>
                </a:lnTo>
                <a:cubicBezTo>
                  <a:pt x="0" y="30734"/>
                  <a:pt x="30734" y="0"/>
                  <a:pt x="68591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6491334" y="2134886"/>
            <a:ext cx="120034" cy="137181"/>
          </a:xfrm>
          <a:custGeom>
            <a:avLst/>
            <a:gdLst/>
            <a:ahLst/>
            <a:cxnLst/>
            <a:rect l="l" t="t" r="r" b="b"/>
            <a:pathLst>
              <a:path w="120034" h="137181">
                <a:moveTo>
                  <a:pt x="116497" y="18782"/>
                </a:moveTo>
                <a:cubicBezTo>
                  <a:pt x="120328" y="21569"/>
                  <a:pt x="121186" y="26927"/>
                  <a:pt x="118399" y="30759"/>
                </a:cubicBezTo>
                <a:lnTo>
                  <a:pt x="49809" y="125071"/>
                </a:lnTo>
                <a:cubicBezTo>
                  <a:pt x="48335" y="127107"/>
                  <a:pt x="46058" y="128366"/>
                  <a:pt x="43539" y="128581"/>
                </a:cubicBezTo>
                <a:cubicBezTo>
                  <a:pt x="41020" y="128795"/>
                  <a:pt x="38582" y="127857"/>
                  <a:pt x="36814" y="126089"/>
                </a:cubicBezTo>
                <a:lnTo>
                  <a:pt x="2519" y="91794"/>
                </a:lnTo>
                <a:cubicBezTo>
                  <a:pt x="-831" y="88445"/>
                  <a:pt x="-831" y="83005"/>
                  <a:pt x="2519" y="79656"/>
                </a:cubicBezTo>
                <a:cubicBezTo>
                  <a:pt x="5868" y="76307"/>
                  <a:pt x="11307" y="76307"/>
                  <a:pt x="14656" y="79656"/>
                </a:cubicBezTo>
                <a:lnTo>
                  <a:pt x="41851" y="106851"/>
                </a:lnTo>
                <a:lnTo>
                  <a:pt x="104547" y="20658"/>
                </a:lnTo>
                <a:cubicBezTo>
                  <a:pt x="107334" y="16826"/>
                  <a:pt x="112692" y="15969"/>
                  <a:pt x="116524" y="18755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6" name="Text 14"/>
          <p:cNvSpPr/>
          <p:nvPr/>
        </p:nvSpPr>
        <p:spPr>
          <a:xfrm>
            <a:off x="6860009" y="2032000"/>
            <a:ext cx="4878515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Makine Dostu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860009" y="2272068"/>
            <a:ext cx="4869941" cy="3943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5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JSON formatı, raporların programatik olarak işlenmesini ve diğer araçlara entegrasyonunu kolaylaştırır.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379874" y="2799359"/>
            <a:ext cx="342954" cy="342954"/>
          </a:xfrm>
          <a:custGeom>
            <a:avLst/>
            <a:gdLst/>
            <a:ahLst/>
            <a:cxnLst/>
            <a:rect l="l" t="t" r="r" b="b"/>
            <a:pathLst>
              <a:path w="342954" h="342954">
                <a:moveTo>
                  <a:pt x="68591" y="0"/>
                </a:moveTo>
                <a:lnTo>
                  <a:pt x="274363" y="0"/>
                </a:lnTo>
                <a:cubicBezTo>
                  <a:pt x="312244" y="0"/>
                  <a:pt x="342954" y="30709"/>
                  <a:pt x="342954" y="68591"/>
                </a:cubicBezTo>
                <a:lnTo>
                  <a:pt x="342954" y="274363"/>
                </a:lnTo>
                <a:cubicBezTo>
                  <a:pt x="342954" y="312244"/>
                  <a:pt x="312244" y="342954"/>
                  <a:pt x="274363" y="342954"/>
                </a:cubicBezTo>
                <a:lnTo>
                  <a:pt x="68591" y="342954"/>
                </a:lnTo>
                <a:cubicBezTo>
                  <a:pt x="30709" y="342954"/>
                  <a:pt x="0" y="312244"/>
                  <a:pt x="0" y="274363"/>
                </a:cubicBezTo>
                <a:lnTo>
                  <a:pt x="0" y="68591"/>
                </a:lnTo>
                <a:cubicBezTo>
                  <a:pt x="0" y="30734"/>
                  <a:pt x="30734" y="0"/>
                  <a:pt x="68591" y="0"/>
                </a:cubicBezTo>
                <a:close/>
              </a:path>
            </a:pathLst>
          </a:custGeom>
          <a:solidFill>
            <a:srgbClr val="3FB950">
              <a:alpha val="1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6491334" y="2902245"/>
            <a:ext cx="120034" cy="137181"/>
          </a:xfrm>
          <a:custGeom>
            <a:avLst/>
            <a:gdLst/>
            <a:ahLst/>
            <a:cxnLst/>
            <a:rect l="l" t="t" r="r" b="b"/>
            <a:pathLst>
              <a:path w="120034" h="137181">
                <a:moveTo>
                  <a:pt x="116497" y="18782"/>
                </a:moveTo>
                <a:cubicBezTo>
                  <a:pt x="120328" y="21569"/>
                  <a:pt x="121186" y="26927"/>
                  <a:pt x="118399" y="30759"/>
                </a:cubicBezTo>
                <a:lnTo>
                  <a:pt x="49809" y="125071"/>
                </a:lnTo>
                <a:cubicBezTo>
                  <a:pt x="48335" y="127107"/>
                  <a:pt x="46058" y="128366"/>
                  <a:pt x="43539" y="128581"/>
                </a:cubicBezTo>
                <a:cubicBezTo>
                  <a:pt x="41020" y="128795"/>
                  <a:pt x="38582" y="127857"/>
                  <a:pt x="36814" y="126089"/>
                </a:cubicBezTo>
                <a:lnTo>
                  <a:pt x="2519" y="91794"/>
                </a:lnTo>
                <a:cubicBezTo>
                  <a:pt x="-831" y="88445"/>
                  <a:pt x="-831" y="83005"/>
                  <a:pt x="2519" y="79656"/>
                </a:cubicBezTo>
                <a:cubicBezTo>
                  <a:pt x="5868" y="76307"/>
                  <a:pt x="11307" y="76307"/>
                  <a:pt x="14656" y="79656"/>
                </a:cubicBezTo>
                <a:lnTo>
                  <a:pt x="41851" y="106851"/>
                </a:lnTo>
                <a:lnTo>
                  <a:pt x="104547" y="20658"/>
                </a:lnTo>
                <a:cubicBezTo>
                  <a:pt x="107334" y="16826"/>
                  <a:pt x="112692" y="15969"/>
                  <a:pt x="116524" y="18755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0" name="Text 18"/>
          <p:cNvSpPr/>
          <p:nvPr/>
        </p:nvSpPr>
        <p:spPr>
          <a:xfrm>
            <a:off x="6860009" y="2799359"/>
            <a:ext cx="4878515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Standart Uyumlu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860009" y="3039426"/>
            <a:ext cx="4869941" cy="3943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5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CVSS skorlama sistemi, CVE referansları ve OWASP kategorizasyonu ile endüstri standartlarına uygun.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379874" y="3566717"/>
            <a:ext cx="342954" cy="342954"/>
          </a:xfrm>
          <a:custGeom>
            <a:avLst/>
            <a:gdLst/>
            <a:ahLst/>
            <a:cxnLst/>
            <a:rect l="l" t="t" r="r" b="b"/>
            <a:pathLst>
              <a:path w="342954" h="342954">
                <a:moveTo>
                  <a:pt x="68591" y="0"/>
                </a:moveTo>
                <a:lnTo>
                  <a:pt x="274363" y="0"/>
                </a:lnTo>
                <a:cubicBezTo>
                  <a:pt x="312244" y="0"/>
                  <a:pt x="342954" y="30709"/>
                  <a:pt x="342954" y="68591"/>
                </a:cubicBezTo>
                <a:lnTo>
                  <a:pt x="342954" y="274363"/>
                </a:lnTo>
                <a:cubicBezTo>
                  <a:pt x="342954" y="312244"/>
                  <a:pt x="312244" y="342954"/>
                  <a:pt x="274363" y="342954"/>
                </a:cubicBezTo>
                <a:lnTo>
                  <a:pt x="68591" y="342954"/>
                </a:lnTo>
                <a:cubicBezTo>
                  <a:pt x="30709" y="342954"/>
                  <a:pt x="0" y="312244"/>
                  <a:pt x="0" y="274363"/>
                </a:cubicBezTo>
                <a:lnTo>
                  <a:pt x="0" y="68591"/>
                </a:lnTo>
                <a:cubicBezTo>
                  <a:pt x="0" y="30734"/>
                  <a:pt x="30734" y="0"/>
                  <a:pt x="68591" y="0"/>
                </a:cubicBezTo>
                <a:close/>
              </a:path>
            </a:pathLst>
          </a:custGeom>
          <a:solidFill>
            <a:srgbClr val="8B949E">
              <a:alpha val="1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6491334" y="3669603"/>
            <a:ext cx="120034" cy="137181"/>
          </a:xfrm>
          <a:custGeom>
            <a:avLst/>
            <a:gdLst/>
            <a:ahLst/>
            <a:cxnLst/>
            <a:rect l="l" t="t" r="r" b="b"/>
            <a:pathLst>
              <a:path w="120034" h="137181">
                <a:moveTo>
                  <a:pt x="116497" y="18782"/>
                </a:moveTo>
                <a:cubicBezTo>
                  <a:pt x="120328" y="21569"/>
                  <a:pt x="121186" y="26927"/>
                  <a:pt x="118399" y="30759"/>
                </a:cubicBezTo>
                <a:lnTo>
                  <a:pt x="49809" y="125071"/>
                </a:lnTo>
                <a:cubicBezTo>
                  <a:pt x="48335" y="127107"/>
                  <a:pt x="46058" y="128366"/>
                  <a:pt x="43539" y="128581"/>
                </a:cubicBezTo>
                <a:cubicBezTo>
                  <a:pt x="41020" y="128795"/>
                  <a:pt x="38582" y="127857"/>
                  <a:pt x="36814" y="126089"/>
                </a:cubicBezTo>
                <a:lnTo>
                  <a:pt x="2519" y="91794"/>
                </a:lnTo>
                <a:cubicBezTo>
                  <a:pt x="-831" y="88445"/>
                  <a:pt x="-831" y="83005"/>
                  <a:pt x="2519" y="79656"/>
                </a:cubicBezTo>
                <a:cubicBezTo>
                  <a:pt x="5868" y="76307"/>
                  <a:pt x="11307" y="76307"/>
                  <a:pt x="14656" y="79656"/>
                </a:cubicBezTo>
                <a:lnTo>
                  <a:pt x="41851" y="106851"/>
                </a:lnTo>
                <a:lnTo>
                  <a:pt x="104547" y="20658"/>
                </a:lnTo>
                <a:cubicBezTo>
                  <a:pt x="107334" y="16826"/>
                  <a:pt x="112692" y="15969"/>
                  <a:pt x="116524" y="18755"/>
                </a:cubicBez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24" name="Text 22"/>
          <p:cNvSpPr/>
          <p:nvPr/>
        </p:nvSpPr>
        <p:spPr>
          <a:xfrm>
            <a:off x="6860009" y="3566717"/>
            <a:ext cx="4878515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Detaylı Kanıt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860009" y="3806785"/>
            <a:ext cx="4869941" cy="3943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5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Her zafiyet için HTTP istek/yanıt örnekleri, payload bilgileri ve ekran görüntüleri gibi detaylı kanıtlar.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79874" y="4334076"/>
            <a:ext cx="342954" cy="342954"/>
          </a:xfrm>
          <a:custGeom>
            <a:avLst/>
            <a:gdLst/>
            <a:ahLst/>
            <a:cxnLst/>
            <a:rect l="l" t="t" r="r" b="b"/>
            <a:pathLst>
              <a:path w="342954" h="342954">
                <a:moveTo>
                  <a:pt x="68591" y="0"/>
                </a:moveTo>
                <a:lnTo>
                  <a:pt x="274363" y="0"/>
                </a:lnTo>
                <a:cubicBezTo>
                  <a:pt x="312244" y="0"/>
                  <a:pt x="342954" y="30709"/>
                  <a:pt x="342954" y="68591"/>
                </a:cubicBezTo>
                <a:lnTo>
                  <a:pt x="342954" y="274363"/>
                </a:lnTo>
                <a:cubicBezTo>
                  <a:pt x="342954" y="312244"/>
                  <a:pt x="312244" y="342954"/>
                  <a:pt x="274363" y="342954"/>
                </a:cubicBezTo>
                <a:lnTo>
                  <a:pt x="68591" y="342954"/>
                </a:lnTo>
                <a:cubicBezTo>
                  <a:pt x="30709" y="342954"/>
                  <a:pt x="0" y="312244"/>
                  <a:pt x="0" y="274363"/>
                </a:cubicBezTo>
                <a:lnTo>
                  <a:pt x="0" y="68591"/>
                </a:lnTo>
                <a:cubicBezTo>
                  <a:pt x="0" y="30734"/>
                  <a:pt x="30734" y="0"/>
                  <a:pt x="68591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6491334" y="4436962"/>
            <a:ext cx="120034" cy="137181"/>
          </a:xfrm>
          <a:custGeom>
            <a:avLst/>
            <a:gdLst/>
            <a:ahLst/>
            <a:cxnLst/>
            <a:rect l="l" t="t" r="r" b="b"/>
            <a:pathLst>
              <a:path w="120034" h="137181">
                <a:moveTo>
                  <a:pt x="116497" y="18782"/>
                </a:moveTo>
                <a:cubicBezTo>
                  <a:pt x="120328" y="21569"/>
                  <a:pt x="121186" y="26927"/>
                  <a:pt x="118399" y="30759"/>
                </a:cubicBezTo>
                <a:lnTo>
                  <a:pt x="49809" y="125071"/>
                </a:lnTo>
                <a:cubicBezTo>
                  <a:pt x="48335" y="127107"/>
                  <a:pt x="46058" y="128366"/>
                  <a:pt x="43539" y="128581"/>
                </a:cubicBezTo>
                <a:cubicBezTo>
                  <a:pt x="41020" y="128795"/>
                  <a:pt x="38582" y="127857"/>
                  <a:pt x="36814" y="126089"/>
                </a:cubicBezTo>
                <a:lnTo>
                  <a:pt x="2519" y="91794"/>
                </a:lnTo>
                <a:cubicBezTo>
                  <a:pt x="-831" y="88445"/>
                  <a:pt x="-831" y="83005"/>
                  <a:pt x="2519" y="79656"/>
                </a:cubicBezTo>
                <a:cubicBezTo>
                  <a:pt x="5868" y="76307"/>
                  <a:pt x="11307" y="76307"/>
                  <a:pt x="14656" y="79656"/>
                </a:cubicBezTo>
                <a:lnTo>
                  <a:pt x="41851" y="106851"/>
                </a:lnTo>
                <a:lnTo>
                  <a:pt x="104547" y="20658"/>
                </a:lnTo>
                <a:cubicBezTo>
                  <a:pt x="107334" y="16826"/>
                  <a:pt x="112692" y="15969"/>
                  <a:pt x="116524" y="18755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8" name="Text 26"/>
          <p:cNvSpPr/>
          <p:nvPr/>
        </p:nvSpPr>
        <p:spPr>
          <a:xfrm>
            <a:off x="6860009" y="4334076"/>
            <a:ext cx="4158312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Özelleştirilebilir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860009" y="4574143"/>
            <a:ext cx="4149738" cy="1971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5" dirty="0">
                <a:solidFill>
                  <a:srgbClr val="8B949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Çıktı formatı, filtreleme seçenekleri ve rapor şablonları kolayca özelleştirilebilir.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79874" y="4944962"/>
            <a:ext cx="5290059" cy="8574"/>
          </a:xfrm>
          <a:custGeom>
            <a:avLst/>
            <a:gdLst/>
            <a:ahLst/>
            <a:cxnLst/>
            <a:rect l="l" t="t" r="r" b="b"/>
            <a:pathLst>
              <a:path w="5290059" h="8574">
                <a:moveTo>
                  <a:pt x="0" y="0"/>
                </a:moveTo>
                <a:lnTo>
                  <a:pt x="5290059" y="0"/>
                </a:lnTo>
                <a:lnTo>
                  <a:pt x="5290059" y="8574"/>
                </a:lnTo>
                <a:lnTo>
                  <a:pt x="0" y="8574"/>
                </a:lnTo>
                <a:lnTo>
                  <a:pt x="0" y="0"/>
                </a:lnTo>
                <a:close/>
              </a:path>
            </a:pathLst>
          </a:custGeom>
          <a:solidFill>
            <a:srgbClr val="30363D"/>
          </a:solidFill>
          <a:ln/>
        </p:spPr>
      </p:sp>
      <p:sp>
        <p:nvSpPr>
          <p:cNvPr id="31" name="Text 29"/>
          <p:cNvSpPr/>
          <p:nvPr/>
        </p:nvSpPr>
        <p:spPr>
          <a:xfrm>
            <a:off x="6379874" y="5086430"/>
            <a:ext cx="5358650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Entegrasyon Senaryoları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404524" y="5420810"/>
            <a:ext cx="105030" cy="120034"/>
          </a:xfrm>
          <a:custGeom>
            <a:avLst/>
            <a:gdLst/>
            <a:ahLst/>
            <a:cxnLst/>
            <a:rect l="l" t="t" r="r" b="b"/>
            <a:pathLst>
              <a:path w="105030" h="120034">
                <a:moveTo>
                  <a:pt x="18755" y="24382"/>
                </a:moveTo>
                <a:cubicBezTo>
                  <a:pt x="21861" y="24382"/>
                  <a:pt x="24382" y="21861"/>
                  <a:pt x="24382" y="18755"/>
                </a:cubicBezTo>
                <a:cubicBezTo>
                  <a:pt x="24382" y="15650"/>
                  <a:pt x="21861" y="13129"/>
                  <a:pt x="18755" y="13129"/>
                </a:cubicBezTo>
                <a:cubicBezTo>
                  <a:pt x="15650" y="13129"/>
                  <a:pt x="13129" y="15650"/>
                  <a:pt x="13129" y="18755"/>
                </a:cubicBezTo>
                <a:cubicBezTo>
                  <a:pt x="13129" y="21861"/>
                  <a:pt x="15650" y="24382"/>
                  <a:pt x="18755" y="24382"/>
                </a:cubicBezTo>
                <a:close/>
                <a:moveTo>
                  <a:pt x="37511" y="18755"/>
                </a:moveTo>
                <a:cubicBezTo>
                  <a:pt x="37511" y="26445"/>
                  <a:pt x="32892" y="33056"/>
                  <a:pt x="26257" y="35940"/>
                </a:cubicBezTo>
                <a:lnTo>
                  <a:pt x="26257" y="52515"/>
                </a:lnTo>
                <a:lnTo>
                  <a:pt x="67519" y="52515"/>
                </a:lnTo>
                <a:cubicBezTo>
                  <a:pt x="73732" y="52515"/>
                  <a:pt x="78772" y="47474"/>
                  <a:pt x="78772" y="41262"/>
                </a:cubicBezTo>
                <a:lnTo>
                  <a:pt x="78772" y="35940"/>
                </a:lnTo>
                <a:cubicBezTo>
                  <a:pt x="72137" y="33056"/>
                  <a:pt x="67519" y="26445"/>
                  <a:pt x="67519" y="18755"/>
                </a:cubicBezTo>
                <a:cubicBezTo>
                  <a:pt x="67519" y="8393"/>
                  <a:pt x="75912" y="0"/>
                  <a:pt x="86274" y="0"/>
                </a:cubicBezTo>
                <a:cubicBezTo>
                  <a:pt x="96637" y="0"/>
                  <a:pt x="105030" y="8393"/>
                  <a:pt x="105030" y="18755"/>
                </a:cubicBezTo>
                <a:cubicBezTo>
                  <a:pt x="105030" y="26445"/>
                  <a:pt x="100411" y="33056"/>
                  <a:pt x="93776" y="35940"/>
                </a:cubicBezTo>
                <a:lnTo>
                  <a:pt x="93776" y="41262"/>
                </a:lnTo>
                <a:cubicBezTo>
                  <a:pt x="93776" y="55773"/>
                  <a:pt x="82031" y="67519"/>
                  <a:pt x="67519" y="67519"/>
                </a:cubicBezTo>
                <a:lnTo>
                  <a:pt x="26257" y="67519"/>
                </a:lnTo>
                <a:lnTo>
                  <a:pt x="26257" y="84094"/>
                </a:lnTo>
                <a:cubicBezTo>
                  <a:pt x="32892" y="86978"/>
                  <a:pt x="37511" y="93589"/>
                  <a:pt x="37511" y="101278"/>
                </a:cubicBezTo>
                <a:cubicBezTo>
                  <a:pt x="37511" y="111641"/>
                  <a:pt x="29118" y="120034"/>
                  <a:pt x="18755" y="120034"/>
                </a:cubicBezTo>
                <a:cubicBezTo>
                  <a:pt x="8393" y="120034"/>
                  <a:pt x="0" y="111641"/>
                  <a:pt x="0" y="101278"/>
                </a:cubicBezTo>
                <a:cubicBezTo>
                  <a:pt x="0" y="93589"/>
                  <a:pt x="4618" y="86978"/>
                  <a:pt x="11253" y="84094"/>
                </a:cubicBezTo>
                <a:lnTo>
                  <a:pt x="11253" y="35963"/>
                </a:lnTo>
                <a:cubicBezTo>
                  <a:pt x="4618" y="33056"/>
                  <a:pt x="0" y="26445"/>
                  <a:pt x="0" y="18755"/>
                </a:cubicBezTo>
                <a:cubicBezTo>
                  <a:pt x="0" y="8393"/>
                  <a:pt x="8393" y="0"/>
                  <a:pt x="18755" y="0"/>
                </a:cubicBezTo>
                <a:cubicBezTo>
                  <a:pt x="29118" y="0"/>
                  <a:pt x="37511" y="8393"/>
                  <a:pt x="37511" y="18755"/>
                </a:cubicBezTo>
                <a:close/>
                <a:moveTo>
                  <a:pt x="91901" y="18755"/>
                </a:moveTo>
                <a:cubicBezTo>
                  <a:pt x="91901" y="15650"/>
                  <a:pt x="89380" y="13129"/>
                  <a:pt x="86274" y="13129"/>
                </a:cubicBezTo>
                <a:cubicBezTo>
                  <a:pt x="83169" y="13129"/>
                  <a:pt x="80648" y="15650"/>
                  <a:pt x="80648" y="18755"/>
                </a:cubicBezTo>
                <a:cubicBezTo>
                  <a:pt x="80648" y="21861"/>
                  <a:pt x="83169" y="24382"/>
                  <a:pt x="86274" y="24382"/>
                </a:cubicBezTo>
                <a:cubicBezTo>
                  <a:pt x="89380" y="24382"/>
                  <a:pt x="91901" y="21861"/>
                  <a:pt x="91901" y="18755"/>
                </a:cubicBezTo>
                <a:close/>
                <a:moveTo>
                  <a:pt x="18755" y="106905"/>
                </a:moveTo>
                <a:cubicBezTo>
                  <a:pt x="21861" y="106905"/>
                  <a:pt x="24382" y="104384"/>
                  <a:pt x="24382" y="101278"/>
                </a:cubicBezTo>
                <a:cubicBezTo>
                  <a:pt x="24382" y="98173"/>
                  <a:pt x="21861" y="95652"/>
                  <a:pt x="18755" y="95652"/>
                </a:cubicBezTo>
                <a:cubicBezTo>
                  <a:pt x="15650" y="95652"/>
                  <a:pt x="13129" y="98173"/>
                  <a:pt x="13129" y="101278"/>
                </a:cubicBezTo>
                <a:cubicBezTo>
                  <a:pt x="13129" y="104384"/>
                  <a:pt x="15650" y="106905"/>
                  <a:pt x="18755" y="106905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3" name="Text 31"/>
          <p:cNvSpPr/>
          <p:nvPr/>
        </p:nvSpPr>
        <p:spPr>
          <a:xfrm>
            <a:off x="6598507" y="5395089"/>
            <a:ext cx="831662" cy="171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5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CI/CD Pipeline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076749" y="5420810"/>
            <a:ext cx="120034" cy="120034"/>
          </a:xfrm>
          <a:custGeom>
            <a:avLst/>
            <a:gdLst/>
            <a:ahLst/>
            <a:cxnLst/>
            <a:rect l="l" t="t" r="r" b="b"/>
            <a:pathLst>
              <a:path w="120034" h="120034">
                <a:moveTo>
                  <a:pt x="7502" y="7502"/>
                </a:moveTo>
                <a:cubicBezTo>
                  <a:pt x="11652" y="7502"/>
                  <a:pt x="15004" y="10855"/>
                  <a:pt x="15004" y="15004"/>
                </a:cubicBezTo>
                <a:lnTo>
                  <a:pt x="15004" y="93776"/>
                </a:lnTo>
                <a:cubicBezTo>
                  <a:pt x="15004" y="95839"/>
                  <a:pt x="16692" y="97527"/>
                  <a:pt x="18755" y="97527"/>
                </a:cubicBezTo>
                <a:lnTo>
                  <a:pt x="112532" y="97527"/>
                </a:lnTo>
                <a:cubicBezTo>
                  <a:pt x="116681" y="97527"/>
                  <a:pt x="120034" y="100880"/>
                  <a:pt x="120034" y="105030"/>
                </a:cubicBezTo>
                <a:cubicBezTo>
                  <a:pt x="120034" y="109179"/>
                  <a:pt x="116681" y="112532"/>
                  <a:pt x="112532" y="112532"/>
                </a:cubicBezTo>
                <a:lnTo>
                  <a:pt x="18755" y="112532"/>
                </a:lnTo>
                <a:cubicBezTo>
                  <a:pt x="8393" y="112532"/>
                  <a:pt x="0" y="104139"/>
                  <a:pt x="0" y="93776"/>
                </a:cubicBezTo>
                <a:lnTo>
                  <a:pt x="0" y="15004"/>
                </a:lnTo>
                <a:cubicBezTo>
                  <a:pt x="0" y="10855"/>
                  <a:pt x="3353" y="7502"/>
                  <a:pt x="7502" y="7502"/>
                </a:cubicBezTo>
                <a:close/>
                <a:moveTo>
                  <a:pt x="30008" y="22506"/>
                </a:moveTo>
                <a:cubicBezTo>
                  <a:pt x="30008" y="18357"/>
                  <a:pt x="33361" y="15004"/>
                  <a:pt x="37511" y="15004"/>
                </a:cubicBezTo>
                <a:lnTo>
                  <a:pt x="82523" y="15004"/>
                </a:lnTo>
                <a:cubicBezTo>
                  <a:pt x="86673" y="15004"/>
                  <a:pt x="90025" y="18357"/>
                  <a:pt x="90025" y="22506"/>
                </a:cubicBezTo>
                <a:cubicBezTo>
                  <a:pt x="90025" y="26656"/>
                  <a:pt x="86673" y="30008"/>
                  <a:pt x="82523" y="30008"/>
                </a:cubicBezTo>
                <a:lnTo>
                  <a:pt x="37511" y="30008"/>
                </a:lnTo>
                <a:cubicBezTo>
                  <a:pt x="33361" y="30008"/>
                  <a:pt x="30008" y="26656"/>
                  <a:pt x="30008" y="22506"/>
                </a:cubicBezTo>
                <a:close/>
                <a:moveTo>
                  <a:pt x="37511" y="41262"/>
                </a:moveTo>
                <a:lnTo>
                  <a:pt x="67519" y="41262"/>
                </a:lnTo>
                <a:cubicBezTo>
                  <a:pt x="71669" y="41262"/>
                  <a:pt x="75021" y="44614"/>
                  <a:pt x="75021" y="48764"/>
                </a:cubicBezTo>
                <a:cubicBezTo>
                  <a:pt x="75021" y="52913"/>
                  <a:pt x="71669" y="56266"/>
                  <a:pt x="67519" y="56266"/>
                </a:cubicBezTo>
                <a:lnTo>
                  <a:pt x="37511" y="56266"/>
                </a:lnTo>
                <a:cubicBezTo>
                  <a:pt x="33361" y="56266"/>
                  <a:pt x="30008" y="52913"/>
                  <a:pt x="30008" y="48764"/>
                </a:cubicBezTo>
                <a:cubicBezTo>
                  <a:pt x="30008" y="44614"/>
                  <a:pt x="33361" y="41262"/>
                  <a:pt x="37511" y="41262"/>
                </a:cubicBezTo>
                <a:close/>
                <a:moveTo>
                  <a:pt x="37511" y="67519"/>
                </a:moveTo>
                <a:lnTo>
                  <a:pt x="97527" y="67519"/>
                </a:lnTo>
                <a:cubicBezTo>
                  <a:pt x="101677" y="67519"/>
                  <a:pt x="105030" y="70871"/>
                  <a:pt x="105030" y="75021"/>
                </a:cubicBezTo>
                <a:cubicBezTo>
                  <a:pt x="105030" y="79171"/>
                  <a:pt x="101677" y="82523"/>
                  <a:pt x="97527" y="82523"/>
                </a:cubicBezTo>
                <a:lnTo>
                  <a:pt x="37511" y="82523"/>
                </a:lnTo>
                <a:cubicBezTo>
                  <a:pt x="33361" y="82523"/>
                  <a:pt x="30008" y="79171"/>
                  <a:pt x="30008" y="75021"/>
                </a:cubicBezTo>
                <a:cubicBezTo>
                  <a:pt x="30008" y="70871"/>
                  <a:pt x="33361" y="67519"/>
                  <a:pt x="37511" y="67519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5" name="Text 33"/>
          <p:cNvSpPr/>
          <p:nvPr/>
        </p:nvSpPr>
        <p:spPr>
          <a:xfrm>
            <a:off x="9278234" y="5395089"/>
            <a:ext cx="634464" cy="171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5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Dashboard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404524" y="5660878"/>
            <a:ext cx="105030" cy="120034"/>
          </a:xfrm>
          <a:custGeom>
            <a:avLst/>
            <a:gdLst/>
            <a:ahLst/>
            <a:cxnLst/>
            <a:rect l="l" t="t" r="r" b="b"/>
            <a:pathLst>
              <a:path w="105030" h="120034">
                <a:moveTo>
                  <a:pt x="52515" y="0"/>
                </a:moveTo>
                <a:cubicBezTo>
                  <a:pt x="48365" y="0"/>
                  <a:pt x="45013" y="3353"/>
                  <a:pt x="45013" y="7502"/>
                </a:cubicBezTo>
                <a:lnTo>
                  <a:pt x="45013" y="8252"/>
                </a:lnTo>
                <a:cubicBezTo>
                  <a:pt x="27898" y="11722"/>
                  <a:pt x="15004" y="26867"/>
                  <a:pt x="15004" y="45013"/>
                </a:cubicBezTo>
                <a:lnTo>
                  <a:pt x="15004" y="50100"/>
                </a:lnTo>
                <a:cubicBezTo>
                  <a:pt x="15004" y="61377"/>
                  <a:pt x="11159" y="72325"/>
                  <a:pt x="4126" y="81140"/>
                </a:cubicBezTo>
                <a:lnTo>
                  <a:pt x="1829" y="84000"/>
                </a:lnTo>
                <a:cubicBezTo>
                  <a:pt x="633" y="85477"/>
                  <a:pt x="0" y="87306"/>
                  <a:pt x="0" y="89205"/>
                </a:cubicBezTo>
                <a:cubicBezTo>
                  <a:pt x="0" y="93800"/>
                  <a:pt x="3728" y="97527"/>
                  <a:pt x="8323" y="97527"/>
                </a:cubicBezTo>
                <a:lnTo>
                  <a:pt x="96683" y="97527"/>
                </a:lnTo>
                <a:cubicBezTo>
                  <a:pt x="101278" y="97527"/>
                  <a:pt x="105006" y="93800"/>
                  <a:pt x="105006" y="89205"/>
                </a:cubicBezTo>
                <a:cubicBezTo>
                  <a:pt x="105006" y="87306"/>
                  <a:pt x="104373" y="85477"/>
                  <a:pt x="103177" y="84000"/>
                </a:cubicBezTo>
                <a:lnTo>
                  <a:pt x="100880" y="81140"/>
                </a:lnTo>
                <a:cubicBezTo>
                  <a:pt x="93870" y="72325"/>
                  <a:pt x="90025" y="61377"/>
                  <a:pt x="90025" y="50100"/>
                </a:cubicBezTo>
                <a:lnTo>
                  <a:pt x="90025" y="45013"/>
                </a:lnTo>
                <a:cubicBezTo>
                  <a:pt x="90025" y="26867"/>
                  <a:pt x="77131" y="11722"/>
                  <a:pt x="60017" y="8252"/>
                </a:cubicBezTo>
                <a:lnTo>
                  <a:pt x="60017" y="7502"/>
                </a:lnTo>
                <a:cubicBezTo>
                  <a:pt x="60017" y="3353"/>
                  <a:pt x="56664" y="0"/>
                  <a:pt x="52515" y="0"/>
                </a:cubicBezTo>
                <a:close/>
                <a:moveTo>
                  <a:pt x="37979" y="108781"/>
                </a:moveTo>
                <a:cubicBezTo>
                  <a:pt x="39644" y="115251"/>
                  <a:pt x="45528" y="120034"/>
                  <a:pt x="52515" y="120034"/>
                </a:cubicBezTo>
                <a:cubicBezTo>
                  <a:pt x="59501" y="120034"/>
                  <a:pt x="65386" y="115251"/>
                  <a:pt x="67050" y="108781"/>
                </a:cubicBezTo>
                <a:lnTo>
                  <a:pt x="37979" y="108781"/>
                </a:lnTo>
                <a:close/>
              </a:path>
            </a:pathLst>
          </a:custGeom>
          <a:solidFill>
            <a:srgbClr val="8B949E"/>
          </a:solidFill>
          <a:ln/>
        </p:spPr>
      </p:sp>
      <p:sp>
        <p:nvSpPr>
          <p:cNvPr id="37" name="Text 35"/>
          <p:cNvSpPr/>
          <p:nvPr/>
        </p:nvSpPr>
        <p:spPr>
          <a:xfrm>
            <a:off x="6598507" y="5635156"/>
            <a:ext cx="480135" cy="171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5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Alerting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084251" y="5660878"/>
            <a:ext cx="105030" cy="120034"/>
          </a:xfrm>
          <a:custGeom>
            <a:avLst/>
            <a:gdLst/>
            <a:ahLst/>
            <a:cxnLst/>
            <a:rect l="l" t="t" r="r" b="b"/>
            <a:pathLst>
              <a:path w="105030" h="120034">
                <a:moveTo>
                  <a:pt x="105030" y="48248"/>
                </a:moveTo>
                <a:cubicBezTo>
                  <a:pt x="101560" y="50545"/>
                  <a:pt x="97574" y="52398"/>
                  <a:pt x="93425" y="53875"/>
                </a:cubicBezTo>
                <a:cubicBezTo>
                  <a:pt x="82406" y="57813"/>
                  <a:pt x="67941" y="60017"/>
                  <a:pt x="52515" y="60017"/>
                </a:cubicBezTo>
                <a:cubicBezTo>
                  <a:pt x="37089" y="60017"/>
                  <a:pt x="22600" y="57790"/>
                  <a:pt x="11605" y="53875"/>
                </a:cubicBezTo>
                <a:cubicBezTo>
                  <a:pt x="7479" y="52398"/>
                  <a:pt x="3470" y="50545"/>
                  <a:pt x="0" y="48248"/>
                </a:cubicBezTo>
                <a:lnTo>
                  <a:pt x="0" y="67519"/>
                </a:lnTo>
                <a:cubicBezTo>
                  <a:pt x="0" y="77881"/>
                  <a:pt x="23514" y="86274"/>
                  <a:pt x="52515" y="86274"/>
                </a:cubicBezTo>
                <a:cubicBezTo>
                  <a:pt x="81515" y="86274"/>
                  <a:pt x="105030" y="77881"/>
                  <a:pt x="105030" y="67519"/>
                </a:cubicBezTo>
                <a:lnTo>
                  <a:pt x="105030" y="48248"/>
                </a:lnTo>
                <a:close/>
                <a:moveTo>
                  <a:pt x="105030" y="30008"/>
                </a:moveTo>
                <a:lnTo>
                  <a:pt x="105030" y="18755"/>
                </a:lnTo>
                <a:cubicBezTo>
                  <a:pt x="105030" y="8393"/>
                  <a:pt x="81515" y="0"/>
                  <a:pt x="52515" y="0"/>
                </a:cubicBezTo>
                <a:cubicBezTo>
                  <a:pt x="23514" y="0"/>
                  <a:pt x="0" y="8393"/>
                  <a:pt x="0" y="18755"/>
                </a:cubicBezTo>
                <a:lnTo>
                  <a:pt x="0" y="30008"/>
                </a:lnTo>
                <a:cubicBezTo>
                  <a:pt x="0" y="40371"/>
                  <a:pt x="23514" y="48764"/>
                  <a:pt x="52515" y="48764"/>
                </a:cubicBezTo>
                <a:cubicBezTo>
                  <a:pt x="81515" y="48764"/>
                  <a:pt x="105030" y="40371"/>
                  <a:pt x="105030" y="30008"/>
                </a:cubicBezTo>
                <a:close/>
                <a:moveTo>
                  <a:pt x="93425" y="91385"/>
                </a:moveTo>
                <a:cubicBezTo>
                  <a:pt x="82429" y="95300"/>
                  <a:pt x="67964" y="97527"/>
                  <a:pt x="52515" y="97527"/>
                </a:cubicBezTo>
                <a:cubicBezTo>
                  <a:pt x="37065" y="97527"/>
                  <a:pt x="22600" y="95300"/>
                  <a:pt x="11605" y="91385"/>
                </a:cubicBezTo>
                <a:cubicBezTo>
                  <a:pt x="7479" y="89908"/>
                  <a:pt x="3470" y="88056"/>
                  <a:pt x="0" y="85758"/>
                </a:cubicBezTo>
                <a:lnTo>
                  <a:pt x="0" y="101278"/>
                </a:lnTo>
                <a:cubicBezTo>
                  <a:pt x="0" y="111641"/>
                  <a:pt x="23514" y="120034"/>
                  <a:pt x="52515" y="120034"/>
                </a:cubicBezTo>
                <a:cubicBezTo>
                  <a:pt x="81515" y="120034"/>
                  <a:pt x="105030" y="111641"/>
                  <a:pt x="105030" y="101278"/>
                </a:cubicBezTo>
                <a:lnTo>
                  <a:pt x="105030" y="85758"/>
                </a:lnTo>
                <a:cubicBezTo>
                  <a:pt x="101560" y="88056"/>
                  <a:pt x="97574" y="89908"/>
                  <a:pt x="93425" y="91385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9" name="Text 37"/>
          <p:cNvSpPr/>
          <p:nvPr/>
        </p:nvSpPr>
        <p:spPr>
          <a:xfrm>
            <a:off x="9278234" y="5635156"/>
            <a:ext cx="943122" cy="171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5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SIEM Integration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LAM-Action-Guard - Sızma Testi Otomasyon Platformu</dc:title>
  <dc:subject>LAM-Action-Guard - Sızma Testi Otomasyon Platformu</dc:subject>
  <dc:creator>Kimi</dc:creator>
  <cp:lastModifiedBy>Kimi</cp:lastModifiedBy>
  <cp:revision>1</cp:revision>
  <dcterms:created xsi:type="dcterms:W3CDTF">2026-01-20T12:39:13Z</dcterms:created>
  <dcterms:modified xsi:type="dcterms:W3CDTF">2026-01-20T12:39:13Z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{"Label":"LAM-Action-Guard - Sızma Testi Otomasyon Platformu","ContentProducer":"001191110108MACG2KBH8F10000","ProduceID":"19bdb5ed-8682-8be1-8000-00000af6f6af","ReservedCode1":"","ContentPropagator":"001191110108MACG2KBH8F20000","PropagateID":"19bdb5ed-8682-8be1-8000-00000af6f6af","ReservedCode2":""}</vt:lpwstr>
  </property>
</Properties>
</file>